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1" r:id="rId4"/>
  </p:sldMasterIdLst>
  <p:notesMasterIdLst>
    <p:notesMasterId r:id="rId33"/>
  </p:notesMasterIdLst>
  <p:handoutMasterIdLst>
    <p:handoutMasterId r:id="rId34"/>
  </p:handoutMasterIdLst>
  <p:sldIdLst>
    <p:sldId id="304" r:id="rId5"/>
    <p:sldId id="809" r:id="rId6"/>
    <p:sldId id="835" r:id="rId7"/>
    <p:sldId id="808" r:id="rId8"/>
    <p:sldId id="828" r:id="rId9"/>
    <p:sldId id="838" r:id="rId10"/>
    <p:sldId id="831" r:id="rId11"/>
    <p:sldId id="819" r:id="rId12"/>
    <p:sldId id="813" r:id="rId13"/>
    <p:sldId id="814" r:id="rId14"/>
    <p:sldId id="815" r:id="rId15"/>
    <p:sldId id="816" r:id="rId16"/>
    <p:sldId id="817" r:id="rId17"/>
    <p:sldId id="812" r:id="rId18"/>
    <p:sldId id="811" r:id="rId19"/>
    <p:sldId id="820" r:id="rId20"/>
    <p:sldId id="827" r:id="rId21"/>
    <p:sldId id="839" r:id="rId22"/>
    <p:sldId id="840" r:id="rId23"/>
    <p:sldId id="842" r:id="rId24"/>
    <p:sldId id="836" r:id="rId25"/>
    <p:sldId id="841" r:id="rId26"/>
    <p:sldId id="837" r:id="rId27"/>
    <p:sldId id="834" r:id="rId28"/>
    <p:sldId id="832" r:id="rId29"/>
    <p:sldId id="833" r:id="rId30"/>
    <p:sldId id="825" r:id="rId31"/>
    <p:sldId id="288" r:id="rId32"/>
  </p:sldIdLst>
  <p:sldSz cx="9144000" cy="5143500" type="screen16x9"/>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ervolgpagina's" id="{5340CDD0-595C-6B45-948C-613B8A743863}">
          <p14:sldIdLst>
            <p14:sldId id="304"/>
            <p14:sldId id="809"/>
            <p14:sldId id="835"/>
            <p14:sldId id="808"/>
            <p14:sldId id="828"/>
            <p14:sldId id="838"/>
            <p14:sldId id="831"/>
            <p14:sldId id="819"/>
            <p14:sldId id="813"/>
            <p14:sldId id="814"/>
            <p14:sldId id="815"/>
            <p14:sldId id="816"/>
            <p14:sldId id="817"/>
            <p14:sldId id="812"/>
            <p14:sldId id="811"/>
            <p14:sldId id="820"/>
            <p14:sldId id="827"/>
            <p14:sldId id="839"/>
            <p14:sldId id="840"/>
            <p14:sldId id="842"/>
            <p14:sldId id="836"/>
            <p14:sldId id="841"/>
            <p14:sldId id="837"/>
            <p14:sldId id="834"/>
            <p14:sldId id="832"/>
            <p14:sldId id="833"/>
            <p14:sldId id="825"/>
            <p14:sldId id="28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A06514-BDF8-BC4A-FC35-942C92A265E2}" v="1" dt="2026-07-06T08:43:40.842"/>
    <p1510:client id="{2416C7F5-642E-ED28-D275-2171CB3D39BE}" v="1" dt="2026-07-07T15:48:09.953"/>
    <p1510:client id="{A762C3D9-407D-09FF-AD44-AC369ABA5150}" v="2" dt="2026-07-07T15:05:51.902"/>
    <p1510:client id="{EF74904E-A53D-4C5C-7E78-3D9C5B37AC71}" v="8" dt="2026-07-06T08:05:23.91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ussen,Janneke J.C.M." userId="S::878150@fontys.nl::e3ff15ee-5b4a-47aa-970a-b6f7bdb898c8" providerId="AD" clId="Web-{2EE0F984-3E78-ACDC-AD3B-FC8F5A804FBC}"/>
    <pc:docChg chg="delSld modSld modSection">
      <pc:chgData name="Paulussen,Janneke J.C.M." userId="S::878150@fontys.nl::e3ff15ee-5b4a-47aa-970a-b6f7bdb898c8" providerId="AD" clId="Web-{2EE0F984-3E78-ACDC-AD3B-FC8F5A804FBC}" dt="2026-06-30T14:12:36.425" v="8" actId="1076"/>
      <pc:docMkLst>
        <pc:docMk/>
      </pc:docMkLst>
      <pc:sldChg chg="addSp delSp modSp">
        <pc:chgData name="Paulussen,Janneke J.C.M." userId="S::878150@fontys.nl::e3ff15ee-5b4a-47aa-970a-b6f7bdb898c8" providerId="AD" clId="Web-{2EE0F984-3E78-ACDC-AD3B-FC8F5A804FBC}" dt="2026-06-30T14:10:54.500" v="2"/>
        <pc:sldMkLst>
          <pc:docMk/>
          <pc:sldMk cId="1217972497" sldId="839"/>
        </pc:sldMkLst>
        <pc:picChg chg="add mod ord">
          <ac:chgData name="Paulussen,Janneke J.C.M." userId="S::878150@fontys.nl::e3ff15ee-5b4a-47aa-970a-b6f7bdb898c8" providerId="AD" clId="Web-{2EE0F984-3E78-ACDC-AD3B-FC8F5A804FBC}" dt="2026-06-30T14:10:54.500" v="2"/>
          <ac:picMkLst>
            <pc:docMk/>
            <pc:sldMk cId="1217972497" sldId="839"/>
            <ac:picMk id="4" creationId="{7B9CB2EA-CD4D-9854-42F8-8FF1D094A9BE}"/>
          </ac:picMkLst>
        </pc:picChg>
      </pc:sldChg>
      <pc:sldChg chg="addSp delSp modSp">
        <pc:chgData name="Paulussen,Janneke J.C.M." userId="S::878150@fontys.nl::e3ff15ee-5b4a-47aa-970a-b6f7bdb898c8" providerId="AD" clId="Web-{2EE0F984-3E78-ACDC-AD3B-FC8F5A804FBC}" dt="2026-06-30T14:11:32.720" v="5" actId="1076"/>
        <pc:sldMkLst>
          <pc:docMk/>
          <pc:sldMk cId="2333123350" sldId="840"/>
        </pc:sldMkLst>
        <pc:picChg chg="add mod">
          <ac:chgData name="Paulussen,Janneke J.C.M." userId="S::878150@fontys.nl::e3ff15ee-5b4a-47aa-970a-b6f7bdb898c8" providerId="AD" clId="Web-{2EE0F984-3E78-ACDC-AD3B-FC8F5A804FBC}" dt="2026-06-30T14:11:32.720" v="5" actId="1076"/>
          <ac:picMkLst>
            <pc:docMk/>
            <pc:sldMk cId="2333123350" sldId="840"/>
            <ac:picMk id="2" creationId="{464E17AE-596A-C45E-2F86-0D8AD6D16971}"/>
          </ac:picMkLst>
        </pc:picChg>
      </pc:sldChg>
      <pc:sldChg chg="addSp delSp modSp">
        <pc:chgData name="Paulussen,Janneke J.C.M." userId="S::878150@fontys.nl::e3ff15ee-5b4a-47aa-970a-b6f7bdb898c8" providerId="AD" clId="Web-{2EE0F984-3E78-ACDC-AD3B-FC8F5A804FBC}" dt="2026-06-30T14:12:36.425" v="8" actId="1076"/>
        <pc:sldMkLst>
          <pc:docMk/>
          <pc:sldMk cId="2853228227" sldId="841"/>
        </pc:sldMkLst>
        <pc:picChg chg="add mod">
          <ac:chgData name="Paulussen,Janneke J.C.M." userId="S::878150@fontys.nl::e3ff15ee-5b4a-47aa-970a-b6f7bdb898c8" providerId="AD" clId="Web-{2EE0F984-3E78-ACDC-AD3B-FC8F5A804FBC}" dt="2026-06-30T14:12:36.425" v="8" actId="1076"/>
          <ac:picMkLst>
            <pc:docMk/>
            <pc:sldMk cId="2853228227" sldId="841"/>
            <ac:picMk id="2" creationId="{50294BF5-DD6D-9D44-6522-038E905C3E67}"/>
          </ac:picMkLst>
        </pc:picChg>
      </pc:sldChg>
    </pc:docChg>
  </pc:docChgLst>
  <pc:docChgLst>
    <pc:chgData name="Vlielander,Janneke J.M." userId="S::889588@fontys.nl::43859b9b-e747-4ffe-8dd3-efefe6ec76aa" providerId="AD" clId="Web-{A762C3D9-407D-09FF-AD44-AC369ABA5150}"/>
    <pc:docChg chg="sldOrd">
      <pc:chgData name="Vlielander,Janneke J.M." userId="S::889588@fontys.nl::43859b9b-e747-4ffe-8dd3-efefe6ec76aa" providerId="AD" clId="Web-{A762C3D9-407D-09FF-AD44-AC369ABA5150}" dt="2026-07-07T15:05:51.902" v="1"/>
      <pc:docMkLst>
        <pc:docMk/>
      </pc:docMkLst>
      <pc:sldChg chg="ord">
        <pc:chgData name="Vlielander,Janneke J.M." userId="S::889588@fontys.nl::43859b9b-e747-4ffe-8dd3-efefe6ec76aa" providerId="AD" clId="Web-{A762C3D9-407D-09FF-AD44-AC369ABA5150}" dt="2026-07-07T15:05:50.261" v="0"/>
        <pc:sldMkLst>
          <pc:docMk/>
          <pc:sldMk cId="1972994213" sldId="813"/>
        </pc:sldMkLst>
      </pc:sldChg>
      <pc:sldChg chg="ord">
        <pc:chgData name="Vlielander,Janneke J.M." userId="S::889588@fontys.nl::43859b9b-e747-4ffe-8dd3-efefe6ec76aa" providerId="AD" clId="Web-{A762C3D9-407D-09FF-AD44-AC369ABA5150}" dt="2026-07-07T15:05:51.902" v="1"/>
        <pc:sldMkLst>
          <pc:docMk/>
          <pc:sldMk cId="828441437" sldId="828"/>
        </pc:sldMkLst>
      </pc:sldChg>
    </pc:docChg>
  </pc:docChgLst>
  <pc:docChgLst>
    <pc:chgData name="Stijnen,Femke F.E.A.M." userId="S::880787@fontys.nl::7a8d856a-1a47-4985-9ab7-3e1d3efb12a6" providerId="AD" clId="Web-{3A40E905-45FE-28FB-D33A-D9BDAF7C964B}"/>
    <pc:docChg chg="modSld">
      <pc:chgData name="Stijnen,Femke F.E.A.M." userId="S::880787@fontys.nl::7a8d856a-1a47-4985-9ab7-3e1d3efb12a6" providerId="AD" clId="Web-{3A40E905-45FE-28FB-D33A-D9BDAF7C964B}" dt="2026-06-15T19:46:28.160" v="47"/>
      <pc:docMkLst>
        <pc:docMk/>
      </pc:docMkLst>
      <pc:sldChg chg="mod modShow">
        <pc:chgData name="Stijnen,Femke F.E.A.M." userId="S::880787@fontys.nl::7a8d856a-1a47-4985-9ab7-3e1d3efb12a6" providerId="AD" clId="Web-{3A40E905-45FE-28FB-D33A-D9BDAF7C964B}" dt="2026-06-15T19:46:28.160" v="47"/>
        <pc:sldMkLst>
          <pc:docMk/>
          <pc:sldMk cId="1425633785" sldId="288"/>
        </pc:sldMkLst>
      </pc:sldChg>
      <pc:sldChg chg="mod modShow">
        <pc:chgData name="Stijnen,Femke F.E.A.M." userId="S::880787@fontys.nl::7a8d856a-1a47-4985-9ab7-3e1d3efb12a6" providerId="AD" clId="Web-{3A40E905-45FE-28FB-D33A-D9BDAF7C964B}" dt="2026-06-15T19:46:24.831" v="33"/>
        <pc:sldMkLst>
          <pc:docMk/>
          <pc:sldMk cId="2925588647" sldId="304"/>
        </pc:sldMkLst>
      </pc:sldChg>
      <pc:sldChg chg="mod modShow">
        <pc:chgData name="Stijnen,Femke F.E.A.M." userId="S::880787@fontys.nl::7a8d856a-1a47-4985-9ab7-3e1d3efb12a6" providerId="AD" clId="Web-{3A40E905-45FE-28FB-D33A-D9BDAF7C964B}" dt="2026-06-15T19:46:25.660" v="36"/>
        <pc:sldMkLst>
          <pc:docMk/>
          <pc:sldMk cId="4212478829" sldId="808"/>
        </pc:sldMkLst>
      </pc:sldChg>
      <pc:sldChg chg="mod modShow">
        <pc:chgData name="Stijnen,Femke F.E.A.M." userId="S::880787@fontys.nl::7a8d856a-1a47-4985-9ab7-3e1d3efb12a6" providerId="AD" clId="Web-{3A40E905-45FE-28FB-D33A-D9BDAF7C964B}" dt="2026-06-15T19:46:25.050" v="34"/>
        <pc:sldMkLst>
          <pc:docMk/>
          <pc:sldMk cId="2720611598" sldId="809"/>
        </pc:sldMkLst>
      </pc:sldChg>
      <pc:sldChg chg="mod modShow">
        <pc:chgData name="Stijnen,Femke F.E.A.M." userId="S::880787@fontys.nl::7a8d856a-1a47-4985-9ab7-3e1d3efb12a6" providerId="AD" clId="Web-{3A40E905-45FE-28FB-D33A-D9BDAF7C964B}" dt="2026-06-15T19:46:27.269" v="43"/>
        <pc:sldMkLst>
          <pc:docMk/>
          <pc:sldMk cId="2118032251" sldId="811"/>
        </pc:sldMkLst>
      </pc:sldChg>
      <pc:sldChg chg="mod modShow">
        <pc:chgData name="Stijnen,Femke F.E.A.M." userId="S::880787@fontys.nl::7a8d856a-1a47-4985-9ab7-3e1d3efb12a6" providerId="AD" clId="Web-{3A40E905-45FE-28FB-D33A-D9BDAF7C964B}" dt="2026-06-15T19:46:27.003" v="42"/>
        <pc:sldMkLst>
          <pc:docMk/>
          <pc:sldMk cId="1581494751" sldId="812"/>
        </pc:sldMkLst>
      </pc:sldChg>
      <pc:sldChg chg="mod modShow">
        <pc:chgData name="Stijnen,Femke F.E.A.M." userId="S::880787@fontys.nl::7a8d856a-1a47-4985-9ab7-3e1d3efb12a6" providerId="AD" clId="Web-{3A40E905-45FE-28FB-D33A-D9BDAF7C964B}" dt="2026-06-15T19:46:23.191" v="26"/>
        <pc:sldMkLst>
          <pc:docMk/>
          <pc:sldMk cId="1972994213" sldId="813"/>
        </pc:sldMkLst>
      </pc:sldChg>
      <pc:sldChg chg="mod modShow">
        <pc:chgData name="Stijnen,Femke F.E.A.M." userId="S::880787@fontys.nl::7a8d856a-1a47-4985-9ab7-3e1d3efb12a6" providerId="AD" clId="Web-{3A40E905-45FE-28FB-D33A-D9BDAF7C964B}" dt="2026-06-15T19:46:23.363" v="27"/>
        <pc:sldMkLst>
          <pc:docMk/>
          <pc:sldMk cId="2782745399" sldId="814"/>
        </pc:sldMkLst>
      </pc:sldChg>
      <pc:sldChg chg="mod modShow">
        <pc:chgData name="Stijnen,Femke F.E.A.M." userId="S::880787@fontys.nl::7a8d856a-1a47-4985-9ab7-3e1d3efb12a6" providerId="AD" clId="Web-{3A40E905-45FE-28FB-D33A-D9BDAF7C964B}" dt="2026-06-15T19:46:26.394" v="39"/>
        <pc:sldMkLst>
          <pc:docMk/>
          <pc:sldMk cId="18820963" sldId="815"/>
        </pc:sldMkLst>
      </pc:sldChg>
      <pc:sldChg chg="mod modShow">
        <pc:chgData name="Stijnen,Femke F.E.A.M." userId="S::880787@fontys.nl::7a8d856a-1a47-4985-9ab7-3e1d3efb12a6" providerId="AD" clId="Web-{3A40E905-45FE-28FB-D33A-D9BDAF7C964B}" dt="2026-06-15T19:46:26.581" v="40"/>
        <pc:sldMkLst>
          <pc:docMk/>
          <pc:sldMk cId="1423021514" sldId="816"/>
        </pc:sldMkLst>
      </pc:sldChg>
      <pc:sldChg chg="mod modShow">
        <pc:chgData name="Stijnen,Femke F.E.A.M." userId="S::880787@fontys.nl::7a8d856a-1a47-4985-9ab7-3e1d3efb12a6" providerId="AD" clId="Web-{3A40E905-45FE-28FB-D33A-D9BDAF7C964B}" dt="2026-06-15T19:46:26.753" v="41"/>
        <pc:sldMkLst>
          <pc:docMk/>
          <pc:sldMk cId="2317785906" sldId="817"/>
        </pc:sldMkLst>
      </pc:sldChg>
      <pc:sldChg chg="mod modShow">
        <pc:chgData name="Stijnen,Femke F.E.A.M." userId="S::880787@fontys.nl::7a8d856a-1a47-4985-9ab7-3e1d3efb12a6" providerId="AD" clId="Web-{3A40E905-45FE-28FB-D33A-D9BDAF7C964B}" dt="2026-06-15T19:46:26.191" v="38"/>
        <pc:sldMkLst>
          <pc:docMk/>
          <pc:sldMk cId="678802612" sldId="819"/>
        </pc:sldMkLst>
      </pc:sldChg>
      <pc:sldChg chg="mod modShow">
        <pc:chgData name="Stijnen,Femke F.E.A.M." userId="S::880787@fontys.nl::7a8d856a-1a47-4985-9ab7-3e1d3efb12a6" providerId="AD" clId="Web-{3A40E905-45FE-28FB-D33A-D9BDAF7C964B}" dt="2026-06-15T19:46:27.535" v="44"/>
        <pc:sldMkLst>
          <pc:docMk/>
          <pc:sldMk cId="2316246137" sldId="820"/>
        </pc:sldMkLst>
      </pc:sldChg>
      <pc:sldChg chg="mod modShow">
        <pc:chgData name="Stijnen,Femke F.E.A.M." userId="S::880787@fontys.nl::7a8d856a-1a47-4985-9ab7-3e1d3efb12a6" providerId="AD" clId="Web-{3A40E905-45FE-28FB-D33A-D9BDAF7C964B}" dt="2026-06-15T19:46:28.019" v="46"/>
        <pc:sldMkLst>
          <pc:docMk/>
          <pc:sldMk cId="2548842846" sldId="825"/>
        </pc:sldMkLst>
      </pc:sldChg>
      <pc:sldChg chg="mod modShow">
        <pc:chgData name="Stijnen,Femke F.E.A.M." userId="S::880787@fontys.nl::7a8d856a-1a47-4985-9ab7-3e1d3efb12a6" providerId="AD" clId="Web-{3A40E905-45FE-28FB-D33A-D9BDAF7C964B}" dt="2026-06-15T19:46:27.785" v="45"/>
        <pc:sldMkLst>
          <pc:docMk/>
          <pc:sldMk cId="2642659940" sldId="827"/>
        </pc:sldMkLst>
      </pc:sldChg>
      <pc:sldChg chg="mod modShow">
        <pc:chgData name="Stijnen,Femke F.E.A.M." userId="S::880787@fontys.nl::7a8d856a-1a47-4985-9ab7-3e1d3efb12a6" providerId="AD" clId="Web-{3A40E905-45FE-28FB-D33A-D9BDAF7C964B}" dt="2026-06-15T19:46:22.831" v="24"/>
        <pc:sldMkLst>
          <pc:docMk/>
          <pc:sldMk cId="828441437" sldId="828"/>
        </pc:sldMkLst>
      </pc:sldChg>
      <pc:sldChg chg="mod modShow">
        <pc:chgData name="Stijnen,Femke F.E.A.M." userId="S::880787@fontys.nl::7a8d856a-1a47-4985-9ab7-3e1d3efb12a6" providerId="AD" clId="Web-{3A40E905-45FE-28FB-D33A-D9BDAF7C964B}" dt="2026-06-15T19:46:25.894" v="37"/>
        <pc:sldMkLst>
          <pc:docMk/>
          <pc:sldMk cId="2346181128" sldId="831"/>
        </pc:sldMkLst>
      </pc:sldChg>
      <pc:sldChg chg="mod modShow">
        <pc:chgData name="Stijnen,Femke F.E.A.M." userId="S::880787@fontys.nl::7a8d856a-1a47-4985-9ab7-3e1d3efb12a6" providerId="AD" clId="Web-{3A40E905-45FE-28FB-D33A-D9BDAF7C964B}" dt="2026-06-15T19:46:24.316" v="31"/>
        <pc:sldMkLst>
          <pc:docMk/>
          <pc:sldMk cId="891112566" sldId="832"/>
        </pc:sldMkLst>
      </pc:sldChg>
      <pc:sldChg chg="mod modShow">
        <pc:chgData name="Stijnen,Femke F.E.A.M." userId="S::880787@fontys.nl::7a8d856a-1a47-4985-9ab7-3e1d3efb12a6" providerId="AD" clId="Web-{3A40E905-45FE-28FB-D33A-D9BDAF7C964B}" dt="2026-06-15T19:46:24.550" v="32"/>
        <pc:sldMkLst>
          <pc:docMk/>
          <pc:sldMk cId="3241567500" sldId="833"/>
        </pc:sldMkLst>
      </pc:sldChg>
      <pc:sldChg chg="mod modShow">
        <pc:chgData name="Stijnen,Femke F.E.A.M." userId="S::880787@fontys.nl::7a8d856a-1a47-4985-9ab7-3e1d3efb12a6" providerId="AD" clId="Web-{3A40E905-45FE-28FB-D33A-D9BDAF7C964B}" dt="2026-06-15T19:46:24.097" v="30"/>
        <pc:sldMkLst>
          <pc:docMk/>
          <pc:sldMk cId="3915317896" sldId="834"/>
        </pc:sldMkLst>
      </pc:sldChg>
      <pc:sldChg chg="mod modShow">
        <pc:chgData name="Stijnen,Femke F.E.A.M." userId="S::880787@fontys.nl::7a8d856a-1a47-4985-9ab7-3e1d3efb12a6" providerId="AD" clId="Web-{3A40E905-45FE-28FB-D33A-D9BDAF7C964B}" dt="2026-06-15T19:46:25.331" v="35"/>
        <pc:sldMkLst>
          <pc:docMk/>
          <pc:sldMk cId="3708929238" sldId="835"/>
        </pc:sldMkLst>
      </pc:sldChg>
      <pc:sldChg chg="mod modShow">
        <pc:chgData name="Stijnen,Femke F.E.A.M." userId="S::880787@fontys.nl::7a8d856a-1a47-4985-9ab7-3e1d3efb12a6" providerId="AD" clId="Web-{3A40E905-45FE-28FB-D33A-D9BDAF7C964B}" dt="2026-06-15T19:46:23.941" v="29"/>
        <pc:sldMkLst>
          <pc:docMk/>
          <pc:sldMk cId="2571459858" sldId="836"/>
        </pc:sldMkLst>
      </pc:sldChg>
      <pc:sldChg chg="mod modShow">
        <pc:chgData name="Stijnen,Femke F.E.A.M." userId="S::880787@fontys.nl::7a8d856a-1a47-4985-9ab7-3e1d3efb12a6" providerId="AD" clId="Web-{3A40E905-45FE-28FB-D33A-D9BDAF7C964B}" dt="2026-06-15T19:46:23.659" v="28"/>
        <pc:sldMkLst>
          <pc:docMk/>
          <pc:sldMk cId="3797674511" sldId="837"/>
        </pc:sldMkLst>
      </pc:sldChg>
      <pc:sldChg chg="mod modShow">
        <pc:chgData name="Stijnen,Femke F.E.A.M." userId="S::880787@fontys.nl::7a8d856a-1a47-4985-9ab7-3e1d3efb12a6" providerId="AD" clId="Web-{3A40E905-45FE-28FB-D33A-D9BDAF7C964B}" dt="2026-06-15T19:46:23.003" v="25"/>
        <pc:sldMkLst>
          <pc:docMk/>
          <pc:sldMk cId="735662316" sldId="838"/>
        </pc:sldMkLst>
      </pc:sldChg>
    </pc:docChg>
  </pc:docChgLst>
  <pc:docChgLst>
    <pc:chgData name="Massuger-Husslage,Betty E.M." userId="S::882710@fontys.nl::0bbbe731-85e8-4fc4-91db-b21a71c16be8" providerId="AD" clId="Web-{2416C7F5-642E-ED28-D275-2171CB3D39BE}"/>
    <pc:docChg chg="sldOrd">
      <pc:chgData name="Massuger-Husslage,Betty E.M." userId="S::882710@fontys.nl::0bbbe731-85e8-4fc4-91db-b21a71c16be8" providerId="AD" clId="Web-{2416C7F5-642E-ED28-D275-2171CB3D39BE}" dt="2026-07-07T15:48:09.953" v="0"/>
      <pc:docMkLst>
        <pc:docMk/>
      </pc:docMkLst>
      <pc:sldChg chg="ord">
        <pc:chgData name="Massuger-Husslage,Betty E.M." userId="S::882710@fontys.nl::0bbbe731-85e8-4fc4-91db-b21a71c16be8" providerId="AD" clId="Web-{2416C7F5-642E-ED28-D275-2171CB3D39BE}" dt="2026-07-07T15:48:09.953" v="0"/>
        <pc:sldMkLst>
          <pc:docMk/>
          <pc:sldMk cId="2853228227" sldId="841"/>
        </pc:sldMkLst>
      </pc:sldChg>
    </pc:docChg>
  </pc:docChgLst>
  <pc:docChgLst>
    <pc:chgData name="Kasteren,Monique M.J.H. van" userId="S::888186@fontys.nl::8fda2d9a-88af-4877-ab17-07345d489f19" providerId="AD" clId="Web-{4EE7AF55-FDED-520E-BF4D-FBDAF91463FE}"/>
    <pc:docChg chg="modSld">
      <pc:chgData name="Kasteren,Monique M.J.H. van" userId="S::888186@fontys.nl::8fda2d9a-88af-4877-ab17-07345d489f19" providerId="AD" clId="Web-{4EE7AF55-FDED-520E-BF4D-FBDAF91463FE}" dt="2026-06-16T06:17:55.833" v="188" actId="20577"/>
      <pc:docMkLst>
        <pc:docMk/>
      </pc:docMkLst>
      <pc:sldChg chg="modSp">
        <pc:chgData name="Kasteren,Monique M.J.H. van" userId="S::888186@fontys.nl::8fda2d9a-88af-4877-ab17-07345d489f19" providerId="AD" clId="Web-{4EE7AF55-FDED-520E-BF4D-FBDAF91463FE}" dt="2026-06-16T06:17:55.833" v="188" actId="20577"/>
        <pc:sldMkLst>
          <pc:docMk/>
          <pc:sldMk cId="2642659940" sldId="827"/>
        </pc:sldMkLst>
        <pc:spChg chg="mod">
          <ac:chgData name="Kasteren,Monique M.J.H. van" userId="S::888186@fontys.nl::8fda2d9a-88af-4877-ab17-07345d489f19" providerId="AD" clId="Web-{4EE7AF55-FDED-520E-BF4D-FBDAF91463FE}" dt="2026-06-16T06:17:55.833" v="188" actId="20577"/>
          <ac:spMkLst>
            <pc:docMk/>
            <pc:sldMk cId="2642659940" sldId="827"/>
            <ac:spMk id="3" creationId="{B873F7DF-5351-2CD5-93FB-2751025B3497}"/>
          </ac:spMkLst>
        </pc:spChg>
        <pc:spChg chg="mod">
          <ac:chgData name="Kasteren,Monique M.J.H. van" userId="S::888186@fontys.nl::8fda2d9a-88af-4877-ab17-07345d489f19" providerId="AD" clId="Web-{4EE7AF55-FDED-520E-BF4D-FBDAF91463FE}" dt="2026-06-16T06:17:21.785" v="183" actId="20577"/>
          <ac:spMkLst>
            <pc:docMk/>
            <pc:sldMk cId="2642659940" sldId="827"/>
            <ac:spMk id="4" creationId="{4745C979-8CA0-4209-141D-425360F9AADA}"/>
          </ac:spMkLst>
        </pc:spChg>
      </pc:sldChg>
      <pc:sldChg chg="modSp">
        <pc:chgData name="Kasteren,Monique M.J.H. van" userId="S::888186@fontys.nl::8fda2d9a-88af-4877-ab17-07345d489f19" providerId="AD" clId="Web-{4EE7AF55-FDED-520E-BF4D-FBDAF91463FE}" dt="2026-06-16T06:10:05.835" v="45" actId="14100"/>
        <pc:sldMkLst>
          <pc:docMk/>
          <pc:sldMk cId="2571459858" sldId="836"/>
        </pc:sldMkLst>
        <pc:spChg chg="mod">
          <ac:chgData name="Kasteren,Monique M.J.H. van" userId="S::888186@fontys.nl::8fda2d9a-88af-4877-ab17-07345d489f19" providerId="AD" clId="Web-{4EE7AF55-FDED-520E-BF4D-FBDAF91463FE}" dt="2026-06-16T06:09:58.491" v="44" actId="20577"/>
          <ac:spMkLst>
            <pc:docMk/>
            <pc:sldMk cId="2571459858" sldId="836"/>
            <ac:spMk id="4" creationId="{1B9E2356-7BDF-C64F-456D-948006EF27BE}"/>
          </ac:spMkLst>
        </pc:spChg>
        <pc:spChg chg="mod">
          <ac:chgData name="Kasteren,Monique M.J.H. van" userId="S::888186@fontys.nl::8fda2d9a-88af-4877-ab17-07345d489f19" providerId="AD" clId="Web-{4EE7AF55-FDED-520E-BF4D-FBDAF91463FE}" dt="2026-06-16T06:09:53.647" v="43" actId="1076"/>
          <ac:spMkLst>
            <pc:docMk/>
            <pc:sldMk cId="2571459858" sldId="836"/>
            <ac:spMk id="5" creationId="{DA997FE9-E04A-E837-4EF6-29ED21196F10}"/>
          </ac:spMkLst>
        </pc:spChg>
        <pc:picChg chg="mod">
          <ac:chgData name="Kasteren,Monique M.J.H. van" userId="S::888186@fontys.nl::8fda2d9a-88af-4877-ab17-07345d489f19" providerId="AD" clId="Web-{4EE7AF55-FDED-520E-BF4D-FBDAF91463FE}" dt="2026-06-16T06:10:05.835" v="45" actId="14100"/>
          <ac:picMkLst>
            <pc:docMk/>
            <pc:sldMk cId="2571459858" sldId="836"/>
            <ac:picMk id="7" creationId="{A8D4C9C1-99C7-208B-E50B-863A72DFB864}"/>
          </ac:picMkLst>
        </pc:picChg>
      </pc:sldChg>
    </pc:docChg>
  </pc:docChgLst>
  <pc:docChgLst>
    <pc:chgData name="Stockman-Wildöer,Berdi G.A.M." userId="S::877538@fontys.nl::b4a26730-8a37-4467-83e0-c4911f746e9a" providerId="AD" clId="Web-{EF74904E-A53D-4C5C-7E78-3D9C5B37AC71}"/>
    <pc:docChg chg="modSld">
      <pc:chgData name="Stockman-Wildöer,Berdi G.A.M." userId="S::877538@fontys.nl::b4a26730-8a37-4467-83e0-c4911f746e9a" providerId="AD" clId="Web-{EF74904E-A53D-4C5C-7E78-3D9C5B37AC71}" dt="2026-07-06T08:05:23.914" v="5"/>
      <pc:docMkLst>
        <pc:docMk/>
      </pc:docMkLst>
      <pc:sldChg chg="modSp">
        <pc:chgData name="Stockman-Wildöer,Berdi G.A.M." userId="S::877538@fontys.nl::b4a26730-8a37-4467-83e0-c4911f746e9a" providerId="AD" clId="Web-{EF74904E-A53D-4C5C-7E78-3D9C5B37AC71}" dt="2026-07-06T08:05:23.914" v="5"/>
        <pc:sldMkLst>
          <pc:docMk/>
          <pc:sldMk cId="2118032251" sldId="811"/>
        </pc:sldMkLst>
        <pc:graphicFrameChg chg="modGraphic">
          <ac:chgData name="Stockman-Wildöer,Berdi G.A.M." userId="S::877538@fontys.nl::b4a26730-8a37-4467-83e0-c4911f746e9a" providerId="AD" clId="Web-{EF74904E-A53D-4C5C-7E78-3D9C5B37AC71}" dt="2026-07-06T08:05:23.914" v="5"/>
          <ac:graphicFrameMkLst>
            <pc:docMk/>
            <pc:sldMk cId="2118032251" sldId="811"/>
            <ac:graphicFrameMk id="5" creationId="{2C7816D2-5C44-428B-32C7-FE4C5AE1BC03}"/>
          </ac:graphicFrameMkLst>
        </pc:graphicFrameChg>
      </pc:sldChg>
      <pc:sldChg chg="modSp">
        <pc:chgData name="Stockman-Wildöer,Berdi G.A.M." userId="S::877538@fontys.nl::b4a26730-8a37-4467-83e0-c4911f746e9a" providerId="AD" clId="Web-{EF74904E-A53D-4C5C-7E78-3D9C5B37AC71}" dt="2026-07-06T07:49:23.780" v="1" actId="1076"/>
        <pc:sldMkLst>
          <pc:docMk/>
          <pc:sldMk cId="3122435604" sldId="842"/>
        </pc:sldMkLst>
        <pc:picChg chg="mod">
          <ac:chgData name="Stockman-Wildöer,Berdi G.A.M." userId="S::877538@fontys.nl::b4a26730-8a37-4467-83e0-c4911f746e9a" providerId="AD" clId="Web-{EF74904E-A53D-4C5C-7E78-3D9C5B37AC71}" dt="2026-07-06T07:49:23.780" v="1" actId="1076"/>
          <ac:picMkLst>
            <pc:docMk/>
            <pc:sldMk cId="3122435604" sldId="842"/>
            <ac:picMk id="4" creationId="{4DCD78D4-57AB-9E21-57CD-5365D797792D}"/>
          </ac:picMkLst>
        </pc:picChg>
      </pc:sldChg>
    </pc:docChg>
  </pc:docChgLst>
  <pc:docChgLst>
    <pc:chgData name="Vries, Kristel de" userId="S::k.de.vries_vitalisgroep.nl#ext#@stichtingfontys.onmicrosoft.com::6dbc962d-5aa5-4181-955f-9a234db15b93" providerId="AD" clId="Web-{08A06514-BDF8-BC4A-FC35-942C92A265E2}"/>
    <pc:docChg chg="sldOrd">
      <pc:chgData name="Vries, Kristel de" userId="S::k.de.vries_vitalisgroep.nl#ext#@stichtingfontys.onmicrosoft.com::6dbc962d-5aa5-4181-955f-9a234db15b93" providerId="AD" clId="Web-{08A06514-BDF8-BC4A-FC35-942C92A265E2}" dt="2026-07-06T08:43:40.842" v="0"/>
      <pc:docMkLst>
        <pc:docMk/>
      </pc:docMkLst>
      <pc:sldChg chg="ord">
        <pc:chgData name="Vries, Kristel de" userId="S::k.de.vries_vitalisgroep.nl#ext#@stichtingfontys.onmicrosoft.com::6dbc962d-5aa5-4181-955f-9a234db15b93" providerId="AD" clId="Web-{08A06514-BDF8-BC4A-FC35-942C92A265E2}" dt="2026-07-06T08:43:40.842" v="0"/>
        <pc:sldMkLst>
          <pc:docMk/>
          <pc:sldMk cId="3122435604" sldId="842"/>
        </pc:sldMkLst>
      </pc:sldChg>
    </pc:docChg>
  </pc:docChgLst>
  <pc:docChgLst>
    <pc:chgData name="Egberts,Simone S.I.J.M." userId="S::875850@fontys.nl::e63f6e2a-27c6-4431-9d28-27b8c44191fc" providerId="AD" clId="Web-{E45FC1AA-7840-F66B-DC08-886E71EFF61B}"/>
    <pc:docChg chg="addSld sldOrd modSection">
      <pc:chgData name="Egberts,Simone S.I.J.M." userId="S::875850@fontys.nl::e63f6e2a-27c6-4431-9d28-27b8c44191fc" providerId="AD" clId="Web-{E45FC1AA-7840-F66B-DC08-886E71EFF61B}" dt="2026-06-30T12:17:29.083" v="1"/>
      <pc:docMkLst>
        <pc:docMk/>
      </pc:docMkLst>
      <pc:sldChg chg="ord">
        <pc:chgData name="Egberts,Simone S.I.J.M." userId="S::875850@fontys.nl::e63f6e2a-27c6-4431-9d28-27b8c44191fc" providerId="AD" clId="Web-{E45FC1AA-7840-F66B-DC08-886E71EFF61B}" dt="2026-06-30T12:17:29.083" v="1"/>
        <pc:sldMkLst>
          <pc:docMk/>
          <pc:sldMk cId="3797674511" sldId="837"/>
        </pc:sldMkLst>
      </pc:sldChg>
    </pc:docChg>
  </pc:docChgLst>
  <pc:docChgLst>
    <pc:chgData name="Paulussen,Janneke J.C.M." userId="e3ff15ee-5b4a-47aa-970a-b6f7bdb898c8" providerId="ADAL" clId="{1118283A-33A3-4986-BFE2-CC6D8AEA2F00}"/>
    <pc:docChg chg="addSld delSld modSld modSection">
      <pc:chgData name="Paulussen,Janneke J.C.M." userId="e3ff15ee-5b4a-47aa-970a-b6f7bdb898c8" providerId="ADAL" clId="{1118283A-33A3-4986-BFE2-CC6D8AEA2F00}" dt="2026-06-30T14:03:06.034" v="7" actId="34476"/>
      <pc:docMkLst>
        <pc:docMk/>
      </pc:docMkLst>
      <pc:sldChg chg="add del mod modShow">
        <pc:chgData name="Paulussen,Janneke J.C.M." userId="e3ff15ee-5b4a-47aa-970a-b6f7bdb898c8" providerId="ADAL" clId="{1118283A-33A3-4986-BFE2-CC6D8AEA2F00}" dt="2026-06-30T14:03:06.034" v="7" actId="34476"/>
        <pc:sldMkLst>
          <pc:docMk/>
          <pc:sldMk cId="1972994213" sldId="813"/>
        </pc:sldMkLst>
      </pc:sldChg>
      <pc:sldChg chg="add del mod modShow">
        <pc:chgData name="Paulussen,Janneke J.C.M." userId="e3ff15ee-5b4a-47aa-970a-b6f7bdb898c8" providerId="ADAL" clId="{1118283A-33A3-4986-BFE2-CC6D8AEA2F00}" dt="2026-06-30T14:03:06.034" v="7" actId="34476"/>
        <pc:sldMkLst>
          <pc:docMk/>
          <pc:sldMk cId="2782745399" sldId="814"/>
        </pc:sldMkLst>
      </pc:sldChg>
      <pc:sldChg chg="add del mod modShow">
        <pc:chgData name="Paulussen,Janneke J.C.M." userId="e3ff15ee-5b4a-47aa-970a-b6f7bdb898c8" providerId="ADAL" clId="{1118283A-33A3-4986-BFE2-CC6D8AEA2F00}" dt="2026-06-30T14:03:06.034" v="7" actId="34476"/>
        <pc:sldMkLst>
          <pc:docMk/>
          <pc:sldMk cId="18820963" sldId="815"/>
        </pc:sldMkLst>
      </pc:sldChg>
      <pc:sldChg chg="add del mod modShow">
        <pc:chgData name="Paulussen,Janneke J.C.M." userId="e3ff15ee-5b4a-47aa-970a-b6f7bdb898c8" providerId="ADAL" clId="{1118283A-33A3-4986-BFE2-CC6D8AEA2F00}" dt="2026-06-30T14:03:06.034" v="7" actId="34476"/>
        <pc:sldMkLst>
          <pc:docMk/>
          <pc:sldMk cId="1423021514" sldId="816"/>
        </pc:sldMkLst>
      </pc:sldChg>
      <pc:sldChg chg="add del mod modShow">
        <pc:chgData name="Paulussen,Janneke J.C.M." userId="e3ff15ee-5b4a-47aa-970a-b6f7bdb898c8" providerId="ADAL" clId="{1118283A-33A3-4986-BFE2-CC6D8AEA2F00}" dt="2026-06-30T14:03:06.034" v="7" actId="34476"/>
        <pc:sldMkLst>
          <pc:docMk/>
          <pc:sldMk cId="2317785906" sldId="817"/>
        </pc:sldMkLst>
      </pc:sldChg>
    </pc:docChg>
  </pc:docChgLst>
  <pc:docChgLst>
    <pc:chgData name="Raaijmakers,Ragna R." userId="6d38803b-1848-4569-bca5-2b6cfd1856d4" providerId="ADAL" clId="{D94AE581-5363-4465-92B1-48247E452EF7}"/>
    <pc:docChg chg="custSel addSld modSld sldOrd modSection">
      <pc:chgData name="Raaijmakers,Ragna R." userId="6d38803b-1848-4569-bca5-2b6cfd1856d4" providerId="ADAL" clId="{D94AE581-5363-4465-92B1-48247E452EF7}" dt="2026-07-02T06:50:00.350" v="22" actId="14100"/>
      <pc:docMkLst>
        <pc:docMk/>
      </pc:docMkLst>
      <pc:sldChg chg="ord">
        <pc:chgData name="Raaijmakers,Ragna R." userId="6d38803b-1848-4569-bca5-2b6cfd1856d4" providerId="ADAL" clId="{D94AE581-5363-4465-92B1-48247E452EF7}" dt="2026-06-16T06:35:29.086" v="19"/>
        <pc:sldMkLst>
          <pc:docMk/>
          <pc:sldMk cId="2642659940" sldId="827"/>
        </pc:sldMkLst>
      </pc:sldChg>
      <pc:sldChg chg="addSp delSp modSp new mod modClrScheme chgLayout">
        <pc:chgData name="Raaijmakers,Ragna R." userId="6d38803b-1848-4569-bca5-2b6cfd1856d4" providerId="ADAL" clId="{D94AE581-5363-4465-92B1-48247E452EF7}" dt="2026-07-02T06:50:00.350" v="22" actId="14100"/>
        <pc:sldMkLst>
          <pc:docMk/>
          <pc:sldMk cId="1217972497" sldId="839"/>
        </pc:sldMkLst>
        <pc:picChg chg="mod">
          <ac:chgData name="Raaijmakers,Ragna R." userId="6d38803b-1848-4569-bca5-2b6cfd1856d4" providerId="ADAL" clId="{D94AE581-5363-4465-92B1-48247E452EF7}" dt="2026-07-02T06:50:00.350" v="22" actId="14100"/>
          <ac:picMkLst>
            <pc:docMk/>
            <pc:sldMk cId="1217972497" sldId="839"/>
            <ac:picMk id="4" creationId="{7B9CB2EA-CD4D-9854-42F8-8FF1D094A9BE}"/>
          </ac:picMkLst>
        </pc:picChg>
      </pc:sldChg>
      <pc:sldChg chg="addSp delSp modSp add mod">
        <pc:chgData name="Raaijmakers,Ragna R." userId="6d38803b-1848-4569-bca5-2b6cfd1856d4" providerId="ADAL" clId="{D94AE581-5363-4465-92B1-48247E452EF7}" dt="2026-06-16T06:32:25.758" v="7" actId="26606"/>
        <pc:sldMkLst>
          <pc:docMk/>
          <pc:sldMk cId="2333123350" sldId="840"/>
        </pc:sldMkLst>
      </pc:sldChg>
      <pc:sldChg chg="addSp delSp modSp new mod ord">
        <pc:chgData name="Raaijmakers,Ragna R." userId="6d38803b-1848-4569-bca5-2b6cfd1856d4" providerId="ADAL" clId="{D94AE581-5363-4465-92B1-48247E452EF7}" dt="2026-06-16T06:35:38.151" v="21"/>
        <pc:sldMkLst>
          <pc:docMk/>
          <pc:sldMk cId="2853228227" sldId="841"/>
        </pc:sldMkLst>
      </pc:sldChg>
      <pc:sldChg chg="addSp delSp modSp new mod">
        <pc:chgData name="Raaijmakers,Ragna R." userId="6d38803b-1848-4569-bca5-2b6cfd1856d4" providerId="ADAL" clId="{D94AE581-5363-4465-92B1-48247E452EF7}" dt="2026-06-16T06:35:11.409" v="17" actId="26606"/>
        <pc:sldMkLst>
          <pc:docMk/>
          <pc:sldMk cId="3122435604" sldId="842"/>
        </pc:sldMkLst>
        <pc:picChg chg="add mod">
          <ac:chgData name="Raaijmakers,Ragna R." userId="6d38803b-1848-4569-bca5-2b6cfd1856d4" providerId="ADAL" clId="{D94AE581-5363-4465-92B1-48247E452EF7}" dt="2026-06-16T06:35:11.409" v="17" actId="26606"/>
          <ac:picMkLst>
            <pc:docMk/>
            <pc:sldMk cId="3122435604" sldId="842"/>
            <ac:picMk id="4" creationId="{4DCD78D4-57AB-9E21-57CD-5365D797792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45046B-E3A6-4E43-9D24-8C38ABDF8202}" type="datetimeFigureOut">
              <a:rPr lang="nl-NL"/>
              <a:t>7-7-2026</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D2CFB6-CBE2-1D40-B0FD-77D0D9479B87}" type="slidenum">
              <a:rPr/>
              <a:t>‹#›</a:t>
            </a:fld>
            <a:endParaRPr lang="nl-NL"/>
          </a:p>
        </p:txBody>
      </p:sp>
    </p:spTree>
    <p:extLst>
      <p:ext uri="{BB962C8B-B14F-4D97-AF65-F5344CB8AC3E}">
        <p14:creationId xmlns:p14="http://schemas.microsoft.com/office/powerpoint/2010/main" val="248425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181FFB-193A-004A-8F01-EDDF22D7C2C9}" type="datetimeFigureOut">
              <a:rPr lang="nl-NL" smtClean="0"/>
              <a:t>7-7-2026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E5B985-02CB-C043-BB52-8D24F3A71D81}" type="slidenum">
              <a:rPr lang="nl-NL" smtClean="0"/>
              <a:t>‹#›</a:t>
            </a:fld>
            <a:endParaRPr lang="nl-NL"/>
          </a:p>
        </p:txBody>
      </p:sp>
    </p:spTree>
    <p:extLst>
      <p:ext uri="{BB962C8B-B14F-4D97-AF65-F5344CB8AC3E}">
        <p14:creationId xmlns:p14="http://schemas.microsoft.com/office/powerpoint/2010/main" val="801874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view.officeapps.live.com/op/view.aspx?src=https%3A%2F%2Fwww.stagepleinzorg.nl%2Fwp-content%2Fuploads%2F2026%2F03%2FHBO_TGV_Curriculum-overzicht-2026-2027.docx&amp;wdOrigin=BROWSELINK"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a:p>
        </p:txBody>
      </p:sp>
      <p:sp>
        <p:nvSpPr>
          <p:cNvPr id="4" name="Tijdelijke aanduiding voor dianummer 3"/>
          <p:cNvSpPr>
            <a:spLocks noGrp="1"/>
          </p:cNvSpPr>
          <p:nvPr>
            <p:ph type="sldNum" sz="quarter" idx="5"/>
          </p:nvPr>
        </p:nvSpPr>
        <p:spPr/>
        <p:txBody>
          <a:bodyPr/>
          <a:lstStyle/>
          <a:p>
            <a:fld id="{DA2EA9D5-7CDC-964D-BBC9-DD4595C1627D}" type="slidenum">
              <a:rPr lang="nl-NL" smtClean="0"/>
              <a:t>1</a:t>
            </a:fld>
            <a:endParaRPr lang="nl-NL"/>
          </a:p>
        </p:txBody>
      </p:sp>
    </p:spTree>
    <p:extLst>
      <p:ext uri="{BB962C8B-B14F-4D97-AF65-F5344CB8AC3E}">
        <p14:creationId xmlns:p14="http://schemas.microsoft.com/office/powerpoint/2010/main" val="2784090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“We staan voor grote uitdagingen in de gezondheidszorg en de zorg verandert razendsnel. Denk aan de technologische vooruitgang, complexe zorgvragen en aanhoudende vergrijzende bevolking. Daarom is het landelijke opleidingsprofiel </a:t>
            </a:r>
            <a:r>
              <a:rPr lang="nl-NL" b="1"/>
              <a:t>Bachelor Nursing 2030 </a:t>
            </a:r>
            <a:r>
              <a:rPr lang="nl-NL"/>
              <a:t>vernieuwd. Dit profiel legt de nadruk op het ontwikkelen van probleemoplossend vermogen, evidence based practice, interprofessionele samenwerking, preventie en leiderschap.” </a:t>
            </a:r>
            <a:endParaRPr lang="nl-NL" b="1"/>
          </a:p>
          <a:p>
            <a:endParaRPr lang="nl-NL" b="1"/>
          </a:p>
          <a:p>
            <a:r>
              <a:rPr lang="nl-NL"/>
              <a:t>Daarnaast sluiten we met </a:t>
            </a:r>
            <a:r>
              <a:rPr lang="nl-NL" i="0"/>
              <a:t>alle opleidingen van Fontys </a:t>
            </a:r>
            <a:r>
              <a:rPr lang="nl-NL"/>
              <a:t>aan bij </a:t>
            </a:r>
            <a:r>
              <a:rPr lang="nl-NL" b="1"/>
              <a:t>Talentgericht Onderwijs. </a:t>
            </a:r>
            <a:r>
              <a:rPr lang="nl-NL"/>
              <a:t>Dat betekent: meer ruimte voor jouw talenten, meer flexibiliteit en meer regie over je eigen leerroute.</a:t>
            </a:r>
          </a:p>
          <a:p>
            <a:endParaRPr lang="nl-NL"/>
          </a:p>
        </p:txBody>
      </p:sp>
      <p:sp>
        <p:nvSpPr>
          <p:cNvPr id="4" name="Tijdelijke aanduiding voor dianummer 3"/>
          <p:cNvSpPr>
            <a:spLocks noGrp="1"/>
          </p:cNvSpPr>
          <p:nvPr>
            <p:ph type="sldNum" sz="quarter" idx="5"/>
          </p:nvPr>
        </p:nvSpPr>
        <p:spPr/>
        <p:txBody>
          <a:bodyPr/>
          <a:lstStyle/>
          <a:p>
            <a:fld id="{16E5B985-02CB-C043-BB52-8D24F3A71D81}" type="slidenum">
              <a:rPr lang="nl-NL" smtClean="0"/>
              <a:t>3</a:t>
            </a:fld>
            <a:endParaRPr lang="nl-NL"/>
          </a:p>
        </p:txBody>
      </p:sp>
    </p:spTree>
    <p:extLst>
      <p:ext uri="{BB962C8B-B14F-4D97-AF65-F5344CB8AC3E}">
        <p14:creationId xmlns:p14="http://schemas.microsoft.com/office/powerpoint/2010/main" val="2002634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EvL 1 t/m 6 = NLQF 5 niveau</a:t>
            </a:r>
          </a:p>
          <a:p>
            <a:r>
              <a:rPr lang="nl-NL"/>
              <a:t>EvL 7, 9, 10 = NLQF 6 niveau (eindniveau)</a:t>
            </a:r>
          </a:p>
          <a:p>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a:solidFill>
                  <a:schemeClr val="tx1"/>
                </a:solidFill>
                <a:effectLst/>
                <a:latin typeface="+mn-lt"/>
                <a:ea typeface="+mn-ea"/>
                <a:cs typeface="+mn-cs"/>
              </a:rPr>
              <a:t>NLQF staat voor Nederlands Kwalificatieraamwerk, een systeem om de niveaus van alle opleidingen, cursussen en trainingen inzichtelijk te maken, te vergelijken en te koppelen aan het Europese raamwerk (EQF). NLQF 6 = hbo niveau. NLQF 5 = </a:t>
            </a:r>
            <a:r>
              <a:rPr lang="nl-NL" sz="1200" kern="1200" err="1">
                <a:solidFill>
                  <a:schemeClr val="tx1"/>
                </a:solidFill>
                <a:effectLst/>
                <a:latin typeface="+mn-lt"/>
                <a:ea typeface="+mn-ea"/>
                <a:cs typeface="+mn-cs"/>
              </a:rPr>
              <a:t>Associate</a:t>
            </a:r>
            <a:r>
              <a:rPr lang="nl-NL" sz="1200" kern="1200">
                <a:solidFill>
                  <a:schemeClr val="tx1"/>
                </a:solidFill>
                <a:effectLst/>
                <a:latin typeface="+mn-lt"/>
                <a:ea typeface="+mn-ea"/>
                <a:cs typeface="+mn-cs"/>
              </a:rPr>
              <a:t> </a:t>
            </a:r>
            <a:r>
              <a:rPr lang="nl-NL" sz="1200" kern="1200" err="1">
                <a:solidFill>
                  <a:schemeClr val="tx1"/>
                </a:solidFill>
                <a:effectLst/>
                <a:latin typeface="+mn-lt"/>
                <a:ea typeface="+mn-ea"/>
                <a:cs typeface="+mn-cs"/>
              </a:rPr>
              <a:t>degree</a:t>
            </a:r>
            <a:endParaRPr lang="nl-NL" sz="1200" kern="1200">
              <a:solidFill>
                <a:schemeClr val="tx1"/>
              </a:solidFill>
              <a:effectLst/>
              <a:latin typeface="+mn-lt"/>
              <a:ea typeface="+mn-ea"/>
              <a:cs typeface="+mn-cs"/>
            </a:endParaRPr>
          </a:p>
          <a:p>
            <a:endParaRPr lang="nl-NL"/>
          </a:p>
          <a:p>
            <a:r>
              <a:rPr lang="nl-NL"/>
              <a:t>EvL 3,5,7,9,10 vinden plaats in de praktijk (Voor duaal 6 en 8 ook)</a:t>
            </a:r>
          </a:p>
          <a:p>
            <a:r>
              <a:rPr lang="nl-NL"/>
              <a:t>Duaal instroom vanaf EvL 6; vrijstelling voor EvL 1 t/m 5)</a:t>
            </a:r>
          </a:p>
          <a:p>
            <a:endParaRPr lang="nl-NL"/>
          </a:p>
          <a:p>
            <a:r>
              <a:rPr lang="nl-NL"/>
              <a:t>Zoals afgebeeld is voorgestelde en gefaciliteerde route.</a:t>
            </a:r>
          </a:p>
          <a:p>
            <a:r>
              <a:rPr lang="nl-NL"/>
              <a:t>Spiegelgroepen voor EvL 3 en 4, voor EvL 5 en 6 en voor EvL 7 en 8 afhankelijk van groepsnummer</a:t>
            </a:r>
          </a:p>
          <a:p>
            <a:r>
              <a:rPr lang="nl-NL"/>
              <a:t>Afwijken van de voorgestelde leerroute is mogelijk. EvL 7,8,9,10 kunnen in iedere willekeurige volgorde doorlopen worden. </a:t>
            </a:r>
          </a:p>
          <a:p>
            <a:endParaRPr lang="nl-NL"/>
          </a:p>
          <a:p>
            <a:r>
              <a:rPr lang="nl-NL"/>
              <a:t>EvL 9 en 10 standaard binnen dezelfde stage/werk context. Voorgestelde route = eerst EvL 9; Onderzoek zodat tijdens EvL 10; Vpk leiderschap adviezen verder geïmplementeerd kunnen worden. </a:t>
            </a:r>
          </a:p>
          <a:p>
            <a:r>
              <a:rPr lang="nl-NL"/>
              <a:t>Ook mogelijk om EvL onderzoek en EvL Leiderschap in wisselende contexten te doen.  </a:t>
            </a:r>
          </a:p>
          <a:p>
            <a:endParaRPr lang="nl-NL"/>
          </a:p>
          <a:p>
            <a:r>
              <a:rPr lang="nl-NL"/>
              <a:t>Er gaat vooralsnog geen februari instroom starten. </a:t>
            </a:r>
          </a:p>
          <a:p>
            <a:endParaRPr lang="nl-NL"/>
          </a:p>
          <a:p>
            <a:endParaRPr lang="nl-NL"/>
          </a:p>
          <a:p>
            <a:endParaRPr lang="nl-NL"/>
          </a:p>
          <a:p>
            <a:endParaRPr lang="nl-NL"/>
          </a:p>
        </p:txBody>
      </p:sp>
      <p:sp>
        <p:nvSpPr>
          <p:cNvPr id="4" name="Tijdelijke aanduiding voor dianummer 3"/>
          <p:cNvSpPr>
            <a:spLocks noGrp="1"/>
          </p:cNvSpPr>
          <p:nvPr>
            <p:ph type="sldNum" sz="quarter" idx="5"/>
          </p:nvPr>
        </p:nvSpPr>
        <p:spPr/>
        <p:txBody>
          <a:bodyPr/>
          <a:lstStyle/>
          <a:p>
            <a:fld id="{16E5B985-02CB-C043-BB52-8D24F3A71D81}" type="slidenum">
              <a:rPr lang="nl-NL" smtClean="0"/>
              <a:t>4</a:t>
            </a:fld>
            <a:endParaRPr lang="nl-NL"/>
          </a:p>
        </p:txBody>
      </p:sp>
    </p:spTree>
    <p:extLst>
      <p:ext uri="{BB962C8B-B14F-4D97-AF65-F5344CB8AC3E}">
        <p14:creationId xmlns:p14="http://schemas.microsoft.com/office/powerpoint/2010/main" val="3922045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Zie meer informatie over het curriculum op Stagepleinzorg: </a:t>
            </a:r>
            <a:r>
              <a:rPr lang="nl-NL">
                <a:hlinkClick r:id="rId3"/>
              </a:rPr>
              <a:t>HBO_TGV_Curriculum-overzicht-2026-2027.docx</a:t>
            </a:r>
            <a:endParaRPr lang="nl-NL"/>
          </a:p>
        </p:txBody>
      </p:sp>
      <p:sp>
        <p:nvSpPr>
          <p:cNvPr id="4" name="Tijdelijke aanduiding voor dianummer 3"/>
          <p:cNvSpPr>
            <a:spLocks noGrp="1"/>
          </p:cNvSpPr>
          <p:nvPr>
            <p:ph type="sldNum" sz="quarter" idx="5"/>
          </p:nvPr>
        </p:nvSpPr>
        <p:spPr/>
        <p:txBody>
          <a:bodyPr/>
          <a:lstStyle/>
          <a:p>
            <a:fld id="{16E5B985-02CB-C043-BB52-8D24F3A71D81}" type="slidenum">
              <a:rPr lang="nl-NL" smtClean="0"/>
              <a:t>5</a:t>
            </a:fld>
            <a:endParaRPr lang="nl-NL"/>
          </a:p>
        </p:txBody>
      </p:sp>
    </p:spTree>
    <p:extLst>
      <p:ext uri="{BB962C8B-B14F-4D97-AF65-F5344CB8AC3E}">
        <p14:creationId xmlns:p14="http://schemas.microsoft.com/office/powerpoint/2010/main" val="3471473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Zie voor de uitwerking van de </a:t>
            </a:r>
            <a:r>
              <a:rPr lang="nl-NL" err="1"/>
              <a:t>EvL</a:t>
            </a:r>
            <a:r>
              <a:rPr lang="nl-NL"/>
              <a:t> de blauwdruk</a:t>
            </a:r>
          </a:p>
        </p:txBody>
      </p:sp>
      <p:sp>
        <p:nvSpPr>
          <p:cNvPr id="4" name="Tijdelijke aanduiding voor dianummer 3"/>
          <p:cNvSpPr>
            <a:spLocks noGrp="1"/>
          </p:cNvSpPr>
          <p:nvPr>
            <p:ph type="sldNum" sz="quarter" idx="5"/>
          </p:nvPr>
        </p:nvSpPr>
        <p:spPr/>
        <p:txBody>
          <a:bodyPr/>
          <a:lstStyle/>
          <a:p>
            <a:fld id="{16E5B985-02CB-C043-BB52-8D24F3A71D81}" type="slidenum">
              <a:rPr lang="nl-NL" smtClean="0"/>
              <a:t>9</a:t>
            </a:fld>
            <a:endParaRPr lang="nl-NL"/>
          </a:p>
        </p:txBody>
      </p:sp>
    </p:spTree>
    <p:extLst>
      <p:ext uri="{BB962C8B-B14F-4D97-AF65-F5344CB8AC3E}">
        <p14:creationId xmlns:p14="http://schemas.microsoft.com/office/powerpoint/2010/main" val="4105219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6E5B985-02CB-C043-BB52-8D24F3A71D81}" type="slidenum">
              <a:rPr lang="nl-NL" smtClean="0"/>
              <a:t>15</a:t>
            </a:fld>
            <a:endParaRPr lang="nl-NL"/>
          </a:p>
        </p:txBody>
      </p:sp>
    </p:spTree>
    <p:extLst>
      <p:ext uri="{BB962C8B-B14F-4D97-AF65-F5344CB8AC3E}">
        <p14:creationId xmlns:p14="http://schemas.microsoft.com/office/powerpoint/2010/main" val="1328192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C89CE-284C-7CD0-DBAA-22B1BC91AF5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32B4251-E2F3-C533-1BEE-B2916B44EE0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DD1A27B-70D2-070B-330E-5AF77C2B5BFE}"/>
              </a:ext>
            </a:extLst>
          </p:cNvPr>
          <p:cNvSpPr>
            <a:spLocks noGrp="1"/>
          </p:cNvSpPr>
          <p:nvPr>
            <p:ph type="body" idx="1"/>
          </p:nvPr>
        </p:nvSpPr>
        <p:spPr/>
        <p:txBody>
          <a:bodyPr/>
          <a:lstStyle/>
          <a:p>
            <a:r>
              <a:rPr lang="nl-NL" sz="1200"/>
              <a:t>Het navigeren door het leerproces vormt de basis voor de inrichting van het onderwijs, begeleiding en beoordeling</a:t>
            </a:r>
          </a:p>
          <a:p>
            <a:r>
              <a:rPr lang="nl-NL" sz="1200"/>
              <a:t>Student wordt ondersteund en gecoacht door de studentcoach, de docent </a:t>
            </a:r>
            <a:r>
              <a:rPr lang="nl-NL" sz="1200" err="1"/>
              <a:t>praktijkleren</a:t>
            </a:r>
            <a:r>
              <a:rPr lang="nl-NL" sz="1200"/>
              <a:t> of de begeleider uit het werkveld. </a:t>
            </a:r>
          </a:p>
          <a:p>
            <a:r>
              <a:rPr lang="nl-NL" sz="1200"/>
              <a:t>Leren verloopt niet lineair: studenten bewegen meerdere keren heen en weer tussen de stappen. </a:t>
            </a:r>
          </a:p>
          <a:p>
            <a:endParaRPr lang="nl-NL" sz="1200"/>
          </a:p>
          <a:p>
            <a:r>
              <a:rPr lang="nl-NL" sz="1200"/>
              <a:t>De student maakt in het portfolio inzichtelijk hoe het navigeren door het leerproces verloopt. Dat wordt verplicht bewijs materiaal. </a:t>
            </a:r>
          </a:p>
          <a:p>
            <a:r>
              <a:rPr lang="nl-NL" sz="1200"/>
              <a:t>Praktijkleerplan = verwachtingen verhelderen en plannen maken</a:t>
            </a:r>
          </a:p>
          <a:p>
            <a:r>
              <a:rPr lang="nl-NL" sz="1200"/>
              <a:t>Voorgangsgesprek = leren zichtbaar maken</a:t>
            </a:r>
          </a:p>
          <a:p>
            <a:r>
              <a:rPr lang="nl-NL" sz="1200"/>
              <a:t>Voortgangsevaluatie (voortgangsgesprek 3) = pas op de plaats maken</a:t>
            </a:r>
          </a:p>
          <a:p>
            <a:r>
              <a:rPr lang="nl-NL" sz="1200"/>
              <a:t>Bewijs portfolio = leren zichtbaar maken</a:t>
            </a:r>
          </a:p>
          <a:p>
            <a:endParaRPr lang="nl-NL" sz="1200"/>
          </a:p>
          <a:p>
            <a:r>
              <a:rPr lang="nl-NL" sz="1200"/>
              <a:t>Proberen, oefenen en leren komt uiteraard ook in de procesverslaglegging naar voren. Net als het steeds opnieuw verhelderen van verwachtingen en plannen maken. </a:t>
            </a:r>
          </a:p>
          <a:p>
            <a:endParaRPr lang="nl-NL"/>
          </a:p>
        </p:txBody>
      </p:sp>
      <p:sp>
        <p:nvSpPr>
          <p:cNvPr id="4" name="Tijdelijke aanduiding voor dianummer 3">
            <a:extLst>
              <a:ext uri="{FF2B5EF4-FFF2-40B4-BE49-F238E27FC236}">
                <a16:creationId xmlns:a16="http://schemas.microsoft.com/office/drawing/2014/main" id="{9DF373AE-00F9-507D-C9AE-D3A4F7428D48}"/>
              </a:ext>
            </a:extLst>
          </p:cNvPr>
          <p:cNvSpPr>
            <a:spLocks noGrp="1"/>
          </p:cNvSpPr>
          <p:nvPr>
            <p:ph type="sldNum" sz="quarter" idx="5"/>
          </p:nvPr>
        </p:nvSpPr>
        <p:spPr/>
        <p:txBody>
          <a:bodyPr/>
          <a:lstStyle/>
          <a:p>
            <a:fld id="{16E5B985-02CB-C043-BB52-8D24F3A71D81}" type="slidenum">
              <a:rPr lang="nl-NL" smtClean="0"/>
              <a:t>16</a:t>
            </a:fld>
            <a:endParaRPr lang="nl-NL"/>
          </a:p>
        </p:txBody>
      </p:sp>
    </p:spTree>
    <p:extLst>
      <p:ext uri="{BB962C8B-B14F-4D97-AF65-F5344CB8AC3E}">
        <p14:creationId xmlns:p14="http://schemas.microsoft.com/office/powerpoint/2010/main" val="1286114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Tijdens EvL 9 kan de leerkring georganiseerd worden rondom een thema gekoppeld aan een lectoraat. Daarom noemen we het dan themakringen.</a:t>
            </a:r>
          </a:p>
          <a:p>
            <a:r>
              <a:rPr lang="nl-NL"/>
              <a:t>Er kan ook gekozen worden om leerkringen te formeren rondom een bepaalde context of zorginstelling. In dat geval kan het onderwijs zowel op school als in de praktijk plaatsvinden </a:t>
            </a:r>
          </a:p>
        </p:txBody>
      </p:sp>
      <p:sp>
        <p:nvSpPr>
          <p:cNvPr id="4" name="Tijdelijke aanduiding voor dianummer 3"/>
          <p:cNvSpPr>
            <a:spLocks noGrp="1"/>
          </p:cNvSpPr>
          <p:nvPr>
            <p:ph type="sldNum" sz="quarter" idx="5"/>
          </p:nvPr>
        </p:nvSpPr>
        <p:spPr/>
        <p:txBody>
          <a:bodyPr/>
          <a:lstStyle/>
          <a:p>
            <a:fld id="{16E5B985-02CB-C043-BB52-8D24F3A71D81}" type="slidenum">
              <a:rPr lang="nl-NL" smtClean="0"/>
              <a:t>21</a:t>
            </a:fld>
            <a:endParaRPr lang="nl-NL"/>
          </a:p>
        </p:txBody>
      </p:sp>
    </p:spTree>
    <p:extLst>
      <p:ext uri="{BB962C8B-B14F-4D97-AF65-F5344CB8AC3E}">
        <p14:creationId xmlns:p14="http://schemas.microsoft.com/office/powerpoint/2010/main" val="3593089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Let op: </a:t>
            </a:r>
            <a:r>
              <a:rPr lang="nl-NL" sz="1200" kern="1200">
                <a:solidFill>
                  <a:schemeClr val="tx1"/>
                </a:solidFill>
                <a:effectLst/>
                <a:latin typeface="+mn-lt"/>
                <a:ea typeface="+mn-ea"/>
                <a:cs typeface="+mn-cs"/>
              </a:rPr>
              <a:t>Voor duale studenten met een leerarbeidsovereenkomst geldt dat het binnen een werkweek van 40 uur mogelijk moet zijn om de verpleegkundige werkzaamheden te verrichten, het onderwijs te volgen en de benodigde leeractiviteiten voor het onderzoek uit te voeren. Met name bij EvL 9 zal het nodig zijn dat de duale student tijdens de diensten ook activiteiten voor de EvL, in dit geval het onderzoek kan verrichten. </a:t>
            </a:r>
          </a:p>
          <a:p>
            <a:endParaRPr lang="nl-NL"/>
          </a:p>
        </p:txBody>
      </p:sp>
      <p:sp>
        <p:nvSpPr>
          <p:cNvPr id="4" name="Tijdelijke aanduiding voor dianummer 3"/>
          <p:cNvSpPr>
            <a:spLocks noGrp="1"/>
          </p:cNvSpPr>
          <p:nvPr>
            <p:ph type="sldNum" sz="quarter" idx="5"/>
          </p:nvPr>
        </p:nvSpPr>
        <p:spPr/>
        <p:txBody>
          <a:bodyPr/>
          <a:lstStyle/>
          <a:p>
            <a:fld id="{16E5B985-02CB-C043-BB52-8D24F3A71D81}" type="slidenum">
              <a:rPr lang="nl-NL" smtClean="0"/>
              <a:t>25</a:t>
            </a:fld>
            <a:endParaRPr lang="nl-NL"/>
          </a:p>
        </p:txBody>
      </p:sp>
    </p:spTree>
    <p:extLst>
      <p:ext uri="{BB962C8B-B14F-4D97-AF65-F5344CB8AC3E}">
        <p14:creationId xmlns:p14="http://schemas.microsoft.com/office/powerpoint/2010/main" val="2558219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EAC03-B393-6370-8372-4F5B5284394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ADE7CC3-AD60-FBB6-8416-3E2AAA02602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A525AB7-B2E5-975E-ABC4-BD21390AD05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0916E229-B753-BB98-D6BC-1A46CE409A8E}"/>
              </a:ext>
            </a:extLst>
          </p:cNvPr>
          <p:cNvSpPr>
            <a:spLocks noGrp="1"/>
          </p:cNvSpPr>
          <p:nvPr>
            <p:ph type="sldNum" sz="quarter" idx="5"/>
          </p:nvPr>
        </p:nvSpPr>
        <p:spPr/>
        <p:txBody>
          <a:bodyPr/>
          <a:lstStyle/>
          <a:p>
            <a:fld id="{16E5B985-02CB-C043-BB52-8D24F3A71D81}" type="slidenum">
              <a:rPr lang="nl-NL" smtClean="0"/>
              <a:t>27</a:t>
            </a:fld>
            <a:endParaRPr lang="nl-NL"/>
          </a:p>
        </p:txBody>
      </p:sp>
    </p:spTree>
    <p:extLst>
      <p:ext uri="{BB962C8B-B14F-4D97-AF65-F5344CB8AC3E}">
        <p14:creationId xmlns:p14="http://schemas.microsoft.com/office/powerpoint/2010/main" val="17432729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emf"/></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blad-2">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60F246EA-2CA6-A949-8C74-EFA4609F5646}"/>
              </a:ext>
            </a:extLst>
          </p:cNvPr>
          <p:cNvPicPr>
            <a:picLocks noChangeAspect="1"/>
          </p:cNvPicPr>
          <p:nvPr userDrawn="1"/>
        </p:nvPicPr>
        <p:blipFill>
          <a:blip r:embed="rId2"/>
          <a:srcRect/>
          <a:stretch/>
        </p:blipFill>
        <p:spPr>
          <a:xfrm>
            <a:off x="0" y="0"/>
            <a:ext cx="9144000" cy="5143500"/>
          </a:xfrm>
          <a:prstGeom prst="rect">
            <a:avLst/>
          </a:prstGeom>
        </p:spPr>
      </p:pic>
      <p:sp>
        <p:nvSpPr>
          <p:cNvPr id="7" name="Titel 1">
            <a:extLst>
              <a:ext uri="{FF2B5EF4-FFF2-40B4-BE49-F238E27FC236}">
                <a16:creationId xmlns:a16="http://schemas.microsoft.com/office/drawing/2014/main" id="{84548843-C499-E245-95D4-C33008F15DE1}"/>
              </a:ext>
            </a:extLst>
          </p:cNvPr>
          <p:cNvSpPr>
            <a:spLocks noGrp="1"/>
          </p:cNvSpPr>
          <p:nvPr>
            <p:ph type="title" hasCustomPrompt="1"/>
          </p:nvPr>
        </p:nvSpPr>
        <p:spPr>
          <a:xfrm>
            <a:off x="212400" y="1400400"/>
            <a:ext cx="8722800" cy="856800"/>
          </a:xfrm>
          <a:prstGeom prst="rect">
            <a:avLst/>
          </a:prstGeom>
        </p:spPr>
        <p:txBody>
          <a:bodyPr/>
          <a:lstStyle>
            <a:lvl1pPr>
              <a:defRPr cap="all" baseline="0">
                <a:solidFill>
                  <a:schemeClr val="bg1">
                    <a:alpha val="94000"/>
                  </a:schemeClr>
                </a:solidFill>
              </a:defRPr>
            </a:lvl1pPr>
          </a:lstStyle>
          <a:p>
            <a:r>
              <a:rPr lang="nl-NL"/>
              <a:t>KLIK OM STIJL TE BEWERKEN</a:t>
            </a:r>
          </a:p>
        </p:txBody>
      </p:sp>
      <p:sp>
        <p:nvSpPr>
          <p:cNvPr id="10" name="Tijdelijke aanduiding voor inhoud 1">
            <a:extLst>
              <a:ext uri="{FF2B5EF4-FFF2-40B4-BE49-F238E27FC236}">
                <a16:creationId xmlns:a16="http://schemas.microsoft.com/office/drawing/2014/main" id="{C3A00F72-3AB5-E14B-B4B6-C3FE088A9D7C}"/>
              </a:ext>
            </a:extLst>
          </p:cNvPr>
          <p:cNvSpPr>
            <a:spLocks noGrp="1"/>
          </p:cNvSpPr>
          <p:nvPr>
            <p:ph idx="1"/>
          </p:nvPr>
        </p:nvSpPr>
        <p:spPr>
          <a:xfrm>
            <a:off x="212400" y="2331719"/>
            <a:ext cx="8722799" cy="1743013"/>
          </a:xfrm>
        </p:spPr>
        <p:txBody>
          <a:bodyPr/>
          <a:lstStyle>
            <a:lvl1pPr>
              <a:buFontTx/>
              <a:buNone/>
              <a:defRPr sz="1800" baseline="0">
                <a:solidFill>
                  <a:schemeClr val="bg1"/>
                </a:solidFill>
              </a:defRPr>
            </a:lvl1pPr>
          </a:lstStyle>
          <a:p>
            <a:pPr lvl="0"/>
            <a:r>
              <a:rPr lang="nl-NL"/>
              <a:t>Klikken om de tekststijl van het model te bewerken</a:t>
            </a:r>
          </a:p>
        </p:txBody>
      </p:sp>
      <p:pic>
        <p:nvPicPr>
          <p:cNvPr id="11" name="Afbeelding 10">
            <a:extLst>
              <a:ext uri="{FF2B5EF4-FFF2-40B4-BE49-F238E27FC236}">
                <a16:creationId xmlns:a16="http://schemas.microsoft.com/office/drawing/2014/main" id="{F10A5C45-3525-4B49-ADF7-2EF353ADB3E4}"/>
              </a:ext>
            </a:extLst>
          </p:cNvPr>
          <p:cNvPicPr>
            <a:picLocks noChangeAspect="1"/>
          </p:cNvPicPr>
          <p:nvPr userDrawn="1"/>
        </p:nvPicPr>
        <p:blipFill>
          <a:blip r:embed="rId3"/>
          <a:srcRect/>
          <a:stretch/>
        </p:blipFill>
        <p:spPr>
          <a:xfrm>
            <a:off x="190800" y="190800"/>
            <a:ext cx="673100" cy="673100"/>
          </a:xfrm>
          <a:prstGeom prst="rect">
            <a:avLst/>
          </a:prstGeom>
        </p:spPr>
      </p:pic>
      <p:pic>
        <p:nvPicPr>
          <p:cNvPr id="6" name="Afbeelding 5">
            <a:extLst>
              <a:ext uri="{FF2B5EF4-FFF2-40B4-BE49-F238E27FC236}">
                <a16:creationId xmlns:a16="http://schemas.microsoft.com/office/drawing/2014/main" id="{F72AD303-BDFF-934F-9145-CB4C92C73CB3}"/>
              </a:ext>
            </a:extLst>
          </p:cNvPr>
          <p:cNvPicPr>
            <a:picLocks noChangeAspect="1"/>
          </p:cNvPicPr>
          <p:nvPr userDrawn="1"/>
        </p:nvPicPr>
        <p:blipFill>
          <a:blip r:embed="rId4"/>
          <a:srcRect/>
          <a:stretch/>
        </p:blipFill>
        <p:spPr>
          <a:xfrm>
            <a:off x="864000" y="190800"/>
            <a:ext cx="1082675" cy="676275"/>
          </a:xfrm>
          <a:prstGeom prst="rect">
            <a:avLst/>
          </a:prstGeom>
        </p:spPr>
      </p:pic>
    </p:spTree>
    <p:extLst>
      <p:ext uri="{BB962C8B-B14F-4D97-AF65-F5344CB8AC3E}">
        <p14:creationId xmlns:p14="http://schemas.microsoft.com/office/powerpoint/2010/main" val="3737434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blad-3">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A8308C1A-2923-C64E-B68B-9EEA862187A2}"/>
              </a:ext>
            </a:extLst>
          </p:cNvPr>
          <p:cNvPicPr>
            <a:picLocks noChangeAspect="1"/>
          </p:cNvPicPr>
          <p:nvPr userDrawn="1"/>
        </p:nvPicPr>
        <p:blipFill>
          <a:blip r:embed="rId2"/>
          <a:srcRect/>
          <a:stretch/>
        </p:blipFill>
        <p:spPr>
          <a:xfrm>
            <a:off x="0" y="0"/>
            <a:ext cx="9144000" cy="5143500"/>
          </a:xfrm>
          <a:prstGeom prst="rect">
            <a:avLst/>
          </a:prstGeom>
        </p:spPr>
      </p:pic>
      <p:sp>
        <p:nvSpPr>
          <p:cNvPr id="7" name="Titel 1">
            <a:extLst>
              <a:ext uri="{FF2B5EF4-FFF2-40B4-BE49-F238E27FC236}">
                <a16:creationId xmlns:a16="http://schemas.microsoft.com/office/drawing/2014/main" id="{651403BA-E744-2547-B84E-67A9F03F502F}"/>
              </a:ext>
            </a:extLst>
          </p:cNvPr>
          <p:cNvSpPr>
            <a:spLocks noGrp="1"/>
          </p:cNvSpPr>
          <p:nvPr>
            <p:ph type="title" hasCustomPrompt="1"/>
          </p:nvPr>
        </p:nvSpPr>
        <p:spPr>
          <a:xfrm>
            <a:off x="212400" y="1400400"/>
            <a:ext cx="8722800" cy="857250"/>
          </a:xfrm>
          <a:prstGeom prst="rect">
            <a:avLst/>
          </a:prstGeom>
        </p:spPr>
        <p:txBody>
          <a:bodyPr/>
          <a:lstStyle>
            <a:lvl1pPr>
              <a:defRPr cap="all" baseline="0">
                <a:solidFill>
                  <a:schemeClr val="bg1">
                    <a:alpha val="94000"/>
                  </a:schemeClr>
                </a:solidFill>
              </a:defRPr>
            </a:lvl1pPr>
          </a:lstStyle>
          <a:p>
            <a:r>
              <a:rPr lang="nl-NL"/>
              <a:t>KLIK OM STIJL TE BEWERKEN</a:t>
            </a:r>
          </a:p>
        </p:txBody>
      </p:sp>
      <p:pic>
        <p:nvPicPr>
          <p:cNvPr id="5" name="Afbeelding 4">
            <a:extLst>
              <a:ext uri="{FF2B5EF4-FFF2-40B4-BE49-F238E27FC236}">
                <a16:creationId xmlns:a16="http://schemas.microsoft.com/office/drawing/2014/main" id="{F28BE7C8-DFA0-BF4B-B29B-CB6594498ADF}"/>
              </a:ext>
            </a:extLst>
          </p:cNvPr>
          <p:cNvPicPr>
            <a:picLocks noChangeAspect="1"/>
          </p:cNvPicPr>
          <p:nvPr userDrawn="1"/>
        </p:nvPicPr>
        <p:blipFill>
          <a:blip r:embed="rId3"/>
          <a:srcRect/>
          <a:stretch/>
        </p:blipFill>
        <p:spPr>
          <a:xfrm>
            <a:off x="190800" y="190800"/>
            <a:ext cx="673100" cy="673100"/>
          </a:xfrm>
          <a:prstGeom prst="rect">
            <a:avLst/>
          </a:prstGeom>
        </p:spPr>
      </p:pic>
      <p:pic>
        <p:nvPicPr>
          <p:cNvPr id="6" name="Afbeelding 5">
            <a:extLst>
              <a:ext uri="{FF2B5EF4-FFF2-40B4-BE49-F238E27FC236}">
                <a16:creationId xmlns:a16="http://schemas.microsoft.com/office/drawing/2014/main" id="{8F7D3028-9F69-4644-A249-2E8432A5DE9C}"/>
              </a:ext>
            </a:extLst>
          </p:cNvPr>
          <p:cNvPicPr>
            <a:picLocks noChangeAspect="1"/>
          </p:cNvPicPr>
          <p:nvPr userDrawn="1"/>
        </p:nvPicPr>
        <p:blipFill>
          <a:blip r:embed="rId4"/>
          <a:srcRect/>
          <a:stretch/>
        </p:blipFill>
        <p:spPr>
          <a:xfrm>
            <a:off x="864000" y="190800"/>
            <a:ext cx="1082675" cy="676275"/>
          </a:xfrm>
          <a:prstGeom prst="rect">
            <a:avLst/>
          </a:prstGeom>
        </p:spPr>
      </p:pic>
    </p:spTree>
    <p:extLst>
      <p:ext uri="{BB962C8B-B14F-4D97-AF65-F5344CB8AC3E}">
        <p14:creationId xmlns:p14="http://schemas.microsoft.com/office/powerpoint/2010/main" val="3775236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oorblad-foto">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F485B2E-A8FA-EE4D-AC7A-FBA782AF405D}"/>
              </a:ext>
            </a:extLst>
          </p:cNvPr>
          <p:cNvPicPr>
            <a:picLocks noChangeAspect="1"/>
          </p:cNvPicPr>
          <p:nvPr userDrawn="1"/>
        </p:nvPicPr>
        <p:blipFill>
          <a:blip r:embed="rId2"/>
          <a:srcRect/>
          <a:stretch/>
        </p:blipFill>
        <p:spPr>
          <a:xfrm>
            <a:off x="1" y="0"/>
            <a:ext cx="9143998" cy="5143499"/>
          </a:xfrm>
          <a:prstGeom prst="rect">
            <a:avLst/>
          </a:prstGeom>
        </p:spPr>
      </p:pic>
      <p:sp>
        <p:nvSpPr>
          <p:cNvPr id="4" name="Tijdelijke aanduiding voor afbeelding 4">
            <a:extLst>
              <a:ext uri="{FF2B5EF4-FFF2-40B4-BE49-F238E27FC236}">
                <a16:creationId xmlns:a16="http://schemas.microsoft.com/office/drawing/2014/main" id="{8AEE0225-7956-3A4F-8287-786BC27D76DD}"/>
              </a:ext>
            </a:extLst>
          </p:cNvPr>
          <p:cNvSpPr>
            <a:spLocks noGrp="1"/>
          </p:cNvSpPr>
          <p:nvPr>
            <p:ph type="pic" sz="quarter" idx="10" hasCustomPrompt="1"/>
          </p:nvPr>
        </p:nvSpPr>
        <p:spPr>
          <a:xfrm>
            <a:off x="0" y="1051200"/>
            <a:ext cx="9144000" cy="4107600"/>
          </a:xfrm>
          <a:blipFill>
            <a:blip r:embed="rId3"/>
            <a:stretch>
              <a:fillRect/>
            </a:stretch>
          </a:blipFill>
        </p:spPr>
        <p:txBody>
          <a:bodyPr tIns="1188000" anchor="t" anchorCtr="0"/>
          <a:lstStyle>
            <a:lvl1pPr algn="ctr">
              <a:defRPr>
                <a:solidFill>
                  <a:srgbClr val="663366"/>
                </a:solidFill>
              </a:defRPr>
            </a:lvl1pPr>
          </a:lstStyle>
          <a:p>
            <a:r>
              <a:rPr lang="nl-NL"/>
              <a:t>Eigen voorblad maken: klik op het pictogram hieronder en voeg een eigen afbeelding toe</a:t>
            </a:r>
          </a:p>
        </p:txBody>
      </p:sp>
      <p:pic>
        <p:nvPicPr>
          <p:cNvPr id="7" name="Afbeelding 6">
            <a:extLst>
              <a:ext uri="{FF2B5EF4-FFF2-40B4-BE49-F238E27FC236}">
                <a16:creationId xmlns:a16="http://schemas.microsoft.com/office/drawing/2014/main" id="{E9DCE907-6FE3-5043-979C-0F06E4E9AA48}"/>
              </a:ext>
            </a:extLst>
          </p:cNvPr>
          <p:cNvPicPr>
            <a:picLocks noChangeAspect="1"/>
          </p:cNvPicPr>
          <p:nvPr userDrawn="1"/>
        </p:nvPicPr>
        <p:blipFill>
          <a:blip r:embed="rId4"/>
          <a:srcRect/>
          <a:stretch/>
        </p:blipFill>
        <p:spPr>
          <a:xfrm>
            <a:off x="864000" y="190800"/>
            <a:ext cx="1082675" cy="676275"/>
          </a:xfrm>
          <a:prstGeom prst="rect">
            <a:avLst/>
          </a:prstGeom>
        </p:spPr>
      </p:pic>
    </p:spTree>
    <p:extLst>
      <p:ext uri="{BB962C8B-B14F-4D97-AF65-F5344CB8AC3E}">
        <p14:creationId xmlns:p14="http://schemas.microsoft.com/office/powerpoint/2010/main" val="274206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oorblad-tekst-1">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srcRect/>
          <a:stretch/>
        </p:blipFill>
        <p:spPr>
          <a:xfrm>
            <a:off x="0" y="0"/>
            <a:ext cx="9144000" cy="5143500"/>
          </a:xfrm>
          <a:prstGeom prst="rect">
            <a:avLst/>
          </a:prstGeom>
        </p:spPr>
      </p:pic>
      <p:sp>
        <p:nvSpPr>
          <p:cNvPr id="9" name="Tijdelijke aanduiding voor voettekst 5"/>
          <p:cNvSpPr>
            <a:spLocks noGrp="1"/>
          </p:cNvSpPr>
          <p:nvPr>
            <p:ph type="ftr" sz="quarter" idx="11"/>
          </p:nvPr>
        </p:nvSpPr>
        <p:spPr>
          <a:xfrm>
            <a:off x="1492468" y="4630341"/>
            <a:ext cx="6364800" cy="273844"/>
          </a:xfrm>
          <a:prstGeom prst="rect">
            <a:avLst/>
          </a:prstGeom>
        </p:spPr>
        <p:txBody>
          <a:bodyPr/>
          <a:lstStyle>
            <a:lvl1pPr>
              <a:defRPr>
                <a:solidFill>
                  <a:srgbClr val="FFFFFF"/>
                </a:solidFill>
              </a:defRPr>
            </a:lvl1pPr>
          </a:lstStyle>
          <a:p>
            <a:endParaRPr lang="nl-NL"/>
          </a:p>
        </p:txBody>
      </p:sp>
      <p:sp>
        <p:nvSpPr>
          <p:cNvPr id="10" name="Tijdelijke aanduiding voor dianummer 6"/>
          <p:cNvSpPr>
            <a:spLocks noGrp="1"/>
          </p:cNvSpPr>
          <p:nvPr>
            <p:ph type="sldNum" sz="quarter" idx="12"/>
          </p:nvPr>
        </p:nvSpPr>
        <p:spPr>
          <a:xfrm>
            <a:off x="8103600" y="4629600"/>
            <a:ext cx="829797" cy="273844"/>
          </a:xfrm>
          <a:prstGeom prst="rect">
            <a:avLst/>
          </a:prstGeom>
        </p:spPr>
        <p:txBody>
          <a:bodyPr/>
          <a:lstStyle>
            <a:lvl1pPr>
              <a:defRPr>
                <a:solidFill>
                  <a:srgbClr val="FFFFFF"/>
                </a:solidFill>
              </a:defRPr>
            </a:lvl1pPr>
          </a:lstStyle>
          <a:p>
            <a:fld id="{CC1A7FFB-7E9A-E347-8F80-8E2C647B3625}" type="slidenum">
              <a:rPr lang="nl-NL"/>
              <a:pPr/>
              <a:t>‹#›</a:t>
            </a:fld>
            <a:endParaRPr lang="nl-NL"/>
          </a:p>
        </p:txBody>
      </p:sp>
      <p:sp>
        <p:nvSpPr>
          <p:cNvPr id="2" name="Titel 1"/>
          <p:cNvSpPr>
            <a:spLocks noGrp="1"/>
          </p:cNvSpPr>
          <p:nvPr>
            <p:ph type="title" hasCustomPrompt="1"/>
          </p:nvPr>
        </p:nvSpPr>
        <p:spPr>
          <a:xfrm>
            <a:off x="1492468" y="1137600"/>
            <a:ext cx="7440928" cy="857250"/>
          </a:xfrm>
          <a:prstGeom prst="rect">
            <a:avLst/>
          </a:prstGeom>
        </p:spPr>
        <p:txBody>
          <a:bodyPr/>
          <a:lstStyle/>
          <a:p>
            <a:r>
              <a:rPr lang="nl-NL"/>
              <a:t>Titelstijl van model bewerken</a:t>
            </a:r>
          </a:p>
        </p:txBody>
      </p:sp>
      <p:sp>
        <p:nvSpPr>
          <p:cNvPr id="12" name="Tijdelijke aanduiding voor inhoud 2"/>
          <p:cNvSpPr>
            <a:spLocks noGrp="1"/>
          </p:cNvSpPr>
          <p:nvPr>
            <p:ph idx="1" hasCustomPrompt="1"/>
          </p:nvPr>
        </p:nvSpPr>
        <p:spPr>
          <a:xfrm>
            <a:off x="1492467" y="2044800"/>
            <a:ext cx="7440929" cy="2534400"/>
          </a:xfrm>
        </p:spPr>
        <p:txBody>
          <a:bodyPr/>
          <a:lstStyle>
            <a:lvl1pPr>
              <a:defRPr sz="2400">
                <a:latin typeface="Arial"/>
                <a:cs typeface="Arial"/>
              </a:defRPr>
            </a:lvl1pPr>
            <a:lvl2pPr>
              <a:defRPr sz="2000"/>
            </a:lvl2pPr>
          </a:lstStyle>
          <a:p>
            <a:pPr lvl="0"/>
            <a:r>
              <a:rPr lang="nl-NL"/>
              <a:t>Klik om de tekststijl van het sjabloon te bewerken</a:t>
            </a:r>
          </a:p>
          <a:p>
            <a:pPr lvl="1"/>
            <a:r>
              <a:rPr lang="nl-NL"/>
              <a:t>Tweede niveau</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oorblad-tekst-2">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srcRect/>
          <a:stretch/>
        </p:blipFill>
        <p:spPr>
          <a:xfrm>
            <a:off x="1" y="0"/>
            <a:ext cx="9143998" cy="5143499"/>
          </a:xfrm>
          <a:prstGeom prst="rect">
            <a:avLst/>
          </a:prstGeom>
        </p:spPr>
      </p:pic>
      <p:sp>
        <p:nvSpPr>
          <p:cNvPr id="9" name="Tijdelijke aanduiding voor voettekst 5"/>
          <p:cNvSpPr>
            <a:spLocks noGrp="1"/>
          </p:cNvSpPr>
          <p:nvPr>
            <p:ph type="ftr" sz="quarter" idx="11"/>
          </p:nvPr>
        </p:nvSpPr>
        <p:spPr>
          <a:xfrm>
            <a:off x="1492468" y="4630341"/>
            <a:ext cx="6366115" cy="273844"/>
          </a:xfrm>
          <a:prstGeom prst="rect">
            <a:avLst/>
          </a:prstGeom>
        </p:spPr>
        <p:txBody>
          <a:bodyPr/>
          <a:lstStyle>
            <a:lvl1pPr>
              <a:defRPr>
                <a:solidFill>
                  <a:srgbClr val="FFFFFF"/>
                </a:solidFill>
              </a:defRPr>
            </a:lvl1pPr>
          </a:lstStyle>
          <a:p>
            <a:endParaRPr lang="nl-NL"/>
          </a:p>
        </p:txBody>
      </p:sp>
      <p:sp>
        <p:nvSpPr>
          <p:cNvPr id="10" name="Tijdelijke aanduiding voor dianummer 6"/>
          <p:cNvSpPr>
            <a:spLocks noGrp="1"/>
          </p:cNvSpPr>
          <p:nvPr>
            <p:ph type="sldNum" sz="quarter" idx="12"/>
          </p:nvPr>
        </p:nvSpPr>
        <p:spPr>
          <a:xfrm>
            <a:off x="8103600" y="4629600"/>
            <a:ext cx="829797" cy="273844"/>
          </a:xfrm>
          <a:prstGeom prst="rect">
            <a:avLst/>
          </a:prstGeom>
        </p:spPr>
        <p:txBody>
          <a:bodyPr/>
          <a:lstStyle>
            <a:lvl1pPr>
              <a:defRPr>
                <a:solidFill>
                  <a:srgbClr val="FFFFFF"/>
                </a:solidFill>
              </a:defRPr>
            </a:lvl1pPr>
          </a:lstStyle>
          <a:p>
            <a:fld id="{CC1A7FFB-7E9A-E347-8F80-8E2C647B3625}" type="slidenum">
              <a:rPr lang="nl-NL"/>
              <a:pPr/>
              <a:t>‹#›</a:t>
            </a:fld>
            <a:endParaRPr lang="nl-NL"/>
          </a:p>
        </p:txBody>
      </p:sp>
      <p:sp>
        <p:nvSpPr>
          <p:cNvPr id="2" name="Titel 1"/>
          <p:cNvSpPr>
            <a:spLocks noGrp="1"/>
          </p:cNvSpPr>
          <p:nvPr>
            <p:ph type="title"/>
          </p:nvPr>
        </p:nvSpPr>
        <p:spPr>
          <a:xfrm>
            <a:off x="1492468" y="1137600"/>
            <a:ext cx="7440928" cy="857250"/>
          </a:xfrm>
          <a:prstGeom prst="rect">
            <a:avLst/>
          </a:prstGeom>
        </p:spPr>
        <p:txBody>
          <a:bodyPr/>
          <a:lstStyle/>
          <a:p>
            <a:r>
              <a:rPr lang="nl-NL"/>
              <a:t>Klik om stijl te bewerken</a:t>
            </a:r>
          </a:p>
        </p:txBody>
      </p:sp>
      <p:sp>
        <p:nvSpPr>
          <p:cNvPr id="12" name="Tijdelijke aanduiding voor inhoud 2"/>
          <p:cNvSpPr>
            <a:spLocks noGrp="1"/>
          </p:cNvSpPr>
          <p:nvPr>
            <p:ph idx="1" hasCustomPrompt="1"/>
          </p:nvPr>
        </p:nvSpPr>
        <p:spPr>
          <a:xfrm>
            <a:off x="1492467" y="2044800"/>
            <a:ext cx="7440929" cy="2534400"/>
          </a:xfrm>
        </p:spPr>
        <p:txBody>
          <a:bodyPr/>
          <a:lstStyle>
            <a:lvl1pPr>
              <a:defRPr sz="2400">
                <a:latin typeface="Arial"/>
                <a:cs typeface="Arial"/>
              </a:defRPr>
            </a:lvl1pPr>
            <a:lvl2pPr>
              <a:defRPr sz="2000"/>
            </a:lvl2pPr>
          </a:lstStyle>
          <a:p>
            <a:pPr lvl="0"/>
            <a:r>
              <a:rPr lang="nl-NL"/>
              <a:t>Klik om de tekststijl van het sjabloon te bewerken</a:t>
            </a:r>
          </a:p>
          <a:p>
            <a:pPr lvl="1"/>
            <a:r>
              <a:rPr lang="nl-NL"/>
              <a:t>Tweede niveau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oorblad-tekst-3">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srcRect/>
          <a:stretch/>
        </p:blipFill>
        <p:spPr>
          <a:xfrm>
            <a:off x="0" y="0"/>
            <a:ext cx="9144000" cy="5143500"/>
          </a:xfrm>
          <a:prstGeom prst="rect">
            <a:avLst/>
          </a:prstGeom>
        </p:spPr>
      </p:pic>
      <p:sp>
        <p:nvSpPr>
          <p:cNvPr id="8" name="Tijdelijke aanduiding voor voettekst 4"/>
          <p:cNvSpPr>
            <a:spLocks noGrp="1"/>
          </p:cNvSpPr>
          <p:nvPr>
            <p:ph type="ftr" sz="quarter" idx="11"/>
          </p:nvPr>
        </p:nvSpPr>
        <p:spPr>
          <a:xfrm>
            <a:off x="1494000" y="4630341"/>
            <a:ext cx="6364800" cy="273844"/>
          </a:xfrm>
          <a:prstGeom prst="rect">
            <a:avLst/>
          </a:prstGeom>
        </p:spPr>
        <p:txBody>
          <a:bodyPr/>
          <a:lstStyle/>
          <a:p>
            <a:endParaRPr lang="nl-NL"/>
          </a:p>
        </p:txBody>
      </p:sp>
      <p:sp>
        <p:nvSpPr>
          <p:cNvPr id="9" name="Tijdelijke aanduiding voor dianummer 5"/>
          <p:cNvSpPr>
            <a:spLocks noGrp="1"/>
          </p:cNvSpPr>
          <p:nvPr>
            <p:ph type="sldNum" sz="quarter" idx="12"/>
          </p:nvPr>
        </p:nvSpPr>
        <p:spPr>
          <a:xfrm>
            <a:off x="8103600" y="4629600"/>
            <a:ext cx="829797" cy="273844"/>
          </a:xfrm>
          <a:prstGeom prst="rect">
            <a:avLst/>
          </a:prstGeom>
        </p:spPr>
        <p:txBody>
          <a:bodyPr/>
          <a:lstStyle/>
          <a:p>
            <a:fld id="{CC1A7FFB-7E9A-E347-8F80-8E2C647B3625}" type="slidenum">
              <a:rPr lang="nl-NL"/>
              <a:t>‹#›</a:t>
            </a:fld>
            <a:endParaRPr lang="nl-NL"/>
          </a:p>
        </p:txBody>
      </p:sp>
      <p:sp>
        <p:nvSpPr>
          <p:cNvPr id="13" name="Titel 1"/>
          <p:cNvSpPr>
            <a:spLocks noGrp="1"/>
          </p:cNvSpPr>
          <p:nvPr>
            <p:ph type="title"/>
          </p:nvPr>
        </p:nvSpPr>
        <p:spPr>
          <a:xfrm>
            <a:off x="1494000" y="1136590"/>
            <a:ext cx="7439396" cy="857250"/>
          </a:xfrm>
          <a:prstGeom prst="rect">
            <a:avLst/>
          </a:prstGeom>
        </p:spPr>
        <p:txBody>
          <a:bodyPr/>
          <a:lstStyle>
            <a:lvl1pPr algn="r">
              <a:defRPr/>
            </a:lvl1pPr>
          </a:lstStyle>
          <a:p>
            <a:r>
              <a:rPr lang="nl-NL"/>
              <a:t>Klik om stijl te bewerken</a:t>
            </a:r>
          </a:p>
        </p:txBody>
      </p:sp>
      <p:sp>
        <p:nvSpPr>
          <p:cNvPr id="14" name="Tijdelijke aanduiding voor inhoud 2"/>
          <p:cNvSpPr>
            <a:spLocks noGrp="1"/>
          </p:cNvSpPr>
          <p:nvPr>
            <p:ph idx="1" hasCustomPrompt="1"/>
          </p:nvPr>
        </p:nvSpPr>
        <p:spPr>
          <a:xfrm>
            <a:off x="1494000" y="2044800"/>
            <a:ext cx="7439396" cy="2535583"/>
          </a:xfrm>
        </p:spPr>
        <p:txBody>
          <a:bodyPr/>
          <a:lstStyle>
            <a:lvl1pPr algn="r">
              <a:defRPr sz="2400">
                <a:latin typeface="Arial"/>
                <a:cs typeface="Arial"/>
              </a:defRPr>
            </a:lvl1pPr>
            <a:lvl2pPr algn="r">
              <a:defRPr sz="2000"/>
            </a:lvl2pPr>
          </a:lstStyle>
          <a:p>
            <a:pPr lvl="0"/>
            <a:r>
              <a:rPr lang="nl-NL"/>
              <a:t>Klik om de tekststijl van het sjabloon te bewerken</a:t>
            </a:r>
          </a:p>
          <a:p>
            <a:pPr lvl="1"/>
            <a:r>
              <a:rPr lang="nl-NL"/>
              <a:t>Tweede niveau</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volgpagina-titel-object">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a:xfrm>
            <a:off x="212400" y="1200151"/>
            <a:ext cx="8722799" cy="2874582"/>
          </a:xfrm>
        </p:spPr>
        <p:txBody>
          <a:bodyPr/>
          <a:lstStyle>
            <a:lvl1pPr>
              <a:defRPr sz="2400">
                <a:latin typeface="Arial"/>
                <a:cs typeface="Arial"/>
              </a:defRPr>
            </a:lvl1pPr>
            <a:lvl2pPr>
              <a:defRPr sz="2000"/>
            </a:lvl2pPr>
          </a:lstStyle>
          <a:p>
            <a:pPr lvl="0"/>
            <a:r>
              <a:rPr lang="nl-NL"/>
              <a:t>Klik om de tekststijl van het sjabloon te bewerken</a:t>
            </a:r>
          </a:p>
          <a:p>
            <a:pPr lvl="1"/>
            <a:r>
              <a:rPr lang="nl-NL"/>
              <a:t>Tweede niveau</a:t>
            </a:r>
          </a:p>
        </p:txBody>
      </p:sp>
      <p:sp>
        <p:nvSpPr>
          <p:cNvPr id="7" name="Tijdelijke aanduiding voor voettekst 4"/>
          <p:cNvSpPr>
            <a:spLocks noGrp="1"/>
          </p:cNvSpPr>
          <p:nvPr>
            <p:ph type="ftr" sz="quarter" idx="11"/>
          </p:nvPr>
        </p:nvSpPr>
        <p:spPr>
          <a:xfrm>
            <a:off x="1494000" y="4630341"/>
            <a:ext cx="6364800" cy="273844"/>
          </a:xfrm>
          <a:prstGeom prst="rect">
            <a:avLst/>
          </a:prstGeom>
        </p:spPr>
        <p:txBody>
          <a:bodyPr/>
          <a:lstStyle/>
          <a:p>
            <a:endParaRPr lang="nl-NL"/>
          </a:p>
        </p:txBody>
      </p:sp>
      <p:sp>
        <p:nvSpPr>
          <p:cNvPr id="8" name="Tijdelijke aanduiding voor dianummer 5"/>
          <p:cNvSpPr>
            <a:spLocks noGrp="1"/>
          </p:cNvSpPr>
          <p:nvPr>
            <p:ph type="sldNum" sz="quarter" idx="12"/>
          </p:nvPr>
        </p:nvSpPr>
        <p:spPr>
          <a:xfrm>
            <a:off x="8103600" y="4629600"/>
            <a:ext cx="829797" cy="273844"/>
          </a:xfrm>
          <a:prstGeom prst="rect">
            <a:avLst/>
          </a:prstGeom>
        </p:spPr>
        <p:txBody>
          <a:bodyPr/>
          <a:lstStyle/>
          <a:p>
            <a:fld id="{CC1A7FFB-7E9A-E347-8F80-8E2C647B3625}" type="slidenum">
              <a:rPr lang="nl-NL"/>
              <a:t>‹#›</a:t>
            </a:fld>
            <a:endParaRPr lang="nl-NL"/>
          </a:p>
        </p:txBody>
      </p:sp>
      <p:sp>
        <p:nvSpPr>
          <p:cNvPr id="4" name="Titel 3">
            <a:extLst>
              <a:ext uri="{FF2B5EF4-FFF2-40B4-BE49-F238E27FC236}">
                <a16:creationId xmlns:a16="http://schemas.microsoft.com/office/drawing/2014/main" id="{E2EE66E6-DAAA-514E-8E4A-56C847E2AF07}"/>
              </a:ext>
            </a:extLst>
          </p:cNvPr>
          <p:cNvSpPr>
            <a:spLocks noGrp="1"/>
          </p:cNvSpPr>
          <p:nvPr>
            <p:ph type="title"/>
          </p:nvPr>
        </p:nvSpPr>
        <p:spPr>
          <a:xfrm>
            <a:off x="212400" y="206375"/>
            <a:ext cx="8722800" cy="857250"/>
          </a:xfrm>
          <a:prstGeom prst="rect">
            <a:avLst/>
          </a:prstGeom>
        </p:spPr>
        <p:txBody>
          <a:bodyPr/>
          <a:lstStyle/>
          <a:p>
            <a:r>
              <a:rPr lang="nl-NL"/>
              <a:t>Klik om stijl te bewerken</a:t>
            </a:r>
          </a:p>
        </p:txBody>
      </p:sp>
    </p:spTree>
    <p:extLst>
      <p:ext uri="{BB962C8B-B14F-4D97-AF65-F5344CB8AC3E}">
        <p14:creationId xmlns:p14="http://schemas.microsoft.com/office/powerpoint/2010/main" val="413062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Vervolgpagina-titel-twee-objecte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12400" y="206375"/>
            <a:ext cx="8722800" cy="857250"/>
          </a:xfrm>
          <a:prstGeom prst="rect">
            <a:avLst/>
          </a:prstGeom>
        </p:spPr>
        <p:txBody>
          <a:bodyPr>
            <a:normAutofit/>
          </a:bodyPr>
          <a:lstStyle>
            <a:lvl1pPr>
              <a:defRPr sz="2800"/>
            </a:lvl1pPr>
          </a:lstStyle>
          <a:p>
            <a:r>
              <a:rPr lang="nl-NL"/>
              <a:t>Titel </a:t>
            </a:r>
            <a:r>
              <a:rPr lang="nl-NL" err="1"/>
              <a:t>volgblad</a:t>
            </a:r>
            <a:r>
              <a:rPr lang="nl-NL"/>
              <a:t> </a:t>
            </a:r>
            <a:r>
              <a:rPr lang="nl-NL" err="1"/>
              <a:t>Arial</a:t>
            </a:r>
            <a:r>
              <a:rPr lang="nl-NL"/>
              <a:t> 28pt</a:t>
            </a:r>
          </a:p>
        </p:txBody>
      </p:sp>
      <p:sp>
        <p:nvSpPr>
          <p:cNvPr id="3" name="Tijdelijke aanduiding voor inhoud 2"/>
          <p:cNvSpPr>
            <a:spLocks noGrp="1"/>
          </p:cNvSpPr>
          <p:nvPr>
            <p:ph sz="half" idx="1"/>
          </p:nvPr>
        </p:nvSpPr>
        <p:spPr>
          <a:xfrm>
            <a:off x="212400" y="1200151"/>
            <a:ext cx="4284000" cy="2894954"/>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p:txBody>
      </p:sp>
      <p:sp>
        <p:nvSpPr>
          <p:cNvPr id="4" name="Tijdelijke aanduiding voor inhoud 3"/>
          <p:cNvSpPr>
            <a:spLocks noGrp="1"/>
          </p:cNvSpPr>
          <p:nvPr>
            <p:ph sz="half" idx="2"/>
          </p:nvPr>
        </p:nvSpPr>
        <p:spPr>
          <a:xfrm>
            <a:off x="4648199" y="1200150"/>
            <a:ext cx="4283401" cy="2894955"/>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p:txBody>
      </p:sp>
      <p:sp>
        <p:nvSpPr>
          <p:cNvPr id="8" name="Tijdelijke aanduiding voor voettekst 4"/>
          <p:cNvSpPr>
            <a:spLocks noGrp="1"/>
          </p:cNvSpPr>
          <p:nvPr>
            <p:ph type="ftr" sz="quarter" idx="11"/>
          </p:nvPr>
        </p:nvSpPr>
        <p:spPr>
          <a:xfrm>
            <a:off x="1494000" y="4630341"/>
            <a:ext cx="6364800" cy="273844"/>
          </a:xfrm>
          <a:prstGeom prst="rect">
            <a:avLst/>
          </a:prstGeom>
        </p:spPr>
        <p:txBody>
          <a:bodyPr/>
          <a:lstStyle/>
          <a:p>
            <a:endParaRPr lang="nl-NL"/>
          </a:p>
        </p:txBody>
      </p:sp>
      <p:sp>
        <p:nvSpPr>
          <p:cNvPr id="9" name="Tijdelijke aanduiding voor dianummer 5"/>
          <p:cNvSpPr>
            <a:spLocks noGrp="1"/>
          </p:cNvSpPr>
          <p:nvPr>
            <p:ph type="sldNum" sz="quarter" idx="12"/>
          </p:nvPr>
        </p:nvSpPr>
        <p:spPr>
          <a:xfrm>
            <a:off x="8103600" y="4629600"/>
            <a:ext cx="829797" cy="273844"/>
          </a:xfrm>
          <a:prstGeom prst="rect">
            <a:avLst/>
          </a:prstGeom>
        </p:spPr>
        <p:txBody>
          <a:bodyPr/>
          <a:lstStyle/>
          <a:p>
            <a:fld id="{CC1A7FFB-7E9A-E347-8F80-8E2C647B3625}" type="slidenum">
              <a:rPr lang="nl-NL"/>
              <a:t>‹#›</a:t>
            </a:fld>
            <a:endParaRPr lang="nl-NL"/>
          </a:p>
        </p:txBody>
      </p:sp>
    </p:spTree>
    <p:extLst>
      <p:ext uri="{BB962C8B-B14F-4D97-AF65-F5344CB8AC3E}">
        <p14:creationId xmlns:p14="http://schemas.microsoft.com/office/powerpoint/2010/main" val="2980278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Vervolgpagina-afbeelding-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450"/>
          </a:xfrm>
          <a:prstGeom prst="rect">
            <a:avLst/>
          </a:prstGeom>
        </p:spPr>
        <p:txBody>
          <a:bodyPr anchor="b">
            <a:noAutofit/>
          </a:bodyPr>
          <a:lstStyle>
            <a:lvl1pPr algn="l">
              <a:defRPr sz="2000" b="1"/>
            </a:lvl1pPr>
          </a:lstStyle>
          <a:p>
            <a:r>
              <a:rPr lang="nl-NL"/>
              <a:t>Klik om stijl te bewerken</a:t>
            </a:r>
          </a:p>
        </p:txBody>
      </p:sp>
      <p:sp>
        <p:nvSpPr>
          <p:cNvPr id="3" name="Tijdelijke aanduiding voor afbeelding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Tree>
    <p:extLst>
      <p:ext uri="{BB962C8B-B14F-4D97-AF65-F5344CB8AC3E}">
        <p14:creationId xmlns:p14="http://schemas.microsoft.com/office/powerpoint/2010/main" val="3220939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otpagin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B8A9C812-2E58-0645-A293-BECF92250576}"/>
              </a:ext>
            </a:extLst>
          </p:cNvPr>
          <p:cNvSpPr/>
          <p:nvPr userDrawn="1"/>
        </p:nvSpPr>
        <p:spPr>
          <a:xfrm>
            <a:off x="0" y="0"/>
            <a:ext cx="9144000" cy="4089600"/>
          </a:xfrm>
          <a:prstGeom prst="rect">
            <a:avLst/>
          </a:prstGeom>
          <a:solidFill>
            <a:srgbClr val="66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9" name="Tijdelijke aanduiding voor inhoud 1">
            <a:extLst>
              <a:ext uri="{FF2B5EF4-FFF2-40B4-BE49-F238E27FC236}">
                <a16:creationId xmlns:a16="http://schemas.microsoft.com/office/drawing/2014/main" id="{E6F7F96C-6BFF-6F43-9987-44ED1DB5F462}"/>
              </a:ext>
            </a:extLst>
          </p:cNvPr>
          <p:cNvSpPr>
            <a:spLocks noGrp="1"/>
          </p:cNvSpPr>
          <p:nvPr>
            <p:ph idx="1"/>
          </p:nvPr>
        </p:nvSpPr>
        <p:spPr>
          <a:xfrm>
            <a:off x="212400" y="1200151"/>
            <a:ext cx="8722799" cy="2874582"/>
          </a:xfrm>
        </p:spPr>
        <p:txBody>
          <a:bodyPr/>
          <a:lstStyle>
            <a:lvl1pPr>
              <a:buFontTx/>
              <a:buNone/>
              <a:defRPr>
                <a:solidFill>
                  <a:schemeClr val="bg1"/>
                </a:solidFill>
              </a:defRPr>
            </a:lvl1pPr>
          </a:lstStyle>
          <a:p>
            <a:pPr lvl="0"/>
            <a:r>
              <a:rPr lang="nl-NL"/>
              <a:t>Klikken om de tekststijl van het model te bewerken</a:t>
            </a:r>
          </a:p>
        </p:txBody>
      </p:sp>
      <p:sp>
        <p:nvSpPr>
          <p:cNvPr id="24" name="Tijdelijke aanduiding voor inhoud 2">
            <a:extLst>
              <a:ext uri="{FF2B5EF4-FFF2-40B4-BE49-F238E27FC236}">
                <a16:creationId xmlns:a16="http://schemas.microsoft.com/office/drawing/2014/main" id="{FC0CC26D-4375-804A-A98F-81E6E01505AC}"/>
              </a:ext>
            </a:extLst>
          </p:cNvPr>
          <p:cNvSpPr txBox="1">
            <a:spLocks/>
          </p:cNvSpPr>
          <p:nvPr userDrawn="1"/>
        </p:nvSpPr>
        <p:spPr>
          <a:xfrm>
            <a:off x="2769607" y="4236031"/>
            <a:ext cx="6183880" cy="746170"/>
          </a:xfrm>
          <a:prstGeom prst="rect">
            <a:avLst/>
          </a:prstGeom>
        </p:spPr>
        <p:txBody>
          <a:bodyPr anchor="ctr" anchorCtr="0">
            <a:normAutofit/>
          </a:bodyPr>
          <a:lstStyle>
            <a:lvl1pPr marL="0" indent="0" algn="l" defTabSz="457200" rtl="0" eaLnBrk="1" latinLnBrk="0" hangingPunct="1">
              <a:spcBef>
                <a:spcPct val="20000"/>
              </a:spcBef>
              <a:buFontTx/>
              <a:buNone/>
              <a:defRPr sz="1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endParaRPr lang="nl-NL"/>
          </a:p>
        </p:txBody>
      </p:sp>
      <p:sp>
        <p:nvSpPr>
          <p:cNvPr id="10" name="Tijdelijke aanduiding voor inhoud 3">
            <a:extLst>
              <a:ext uri="{FF2B5EF4-FFF2-40B4-BE49-F238E27FC236}">
                <a16:creationId xmlns:a16="http://schemas.microsoft.com/office/drawing/2014/main" id="{CFDF3A75-0FAB-4F4F-9617-610FEDF2CE7A}"/>
              </a:ext>
            </a:extLst>
          </p:cNvPr>
          <p:cNvSpPr>
            <a:spLocks noGrp="1"/>
          </p:cNvSpPr>
          <p:nvPr>
            <p:ph sz="half" idx="2" hasCustomPrompt="1"/>
          </p:nvPr>
        </p:nvSpPr>
        <p:spPr>
          <a:xfrm>
            <a:off x="3443591" y="4272566"/>
            <a:ext cx="5509896" cy="673100"/>
          </a:xfrm>
        </p:spPr>
        <p:txBody>
          <a:bodyPr anchor="ctr" anchorCtr="0">
            <a:normAutofit/>
          </a:bodyPr>
          <a:lstStyle>
            <a:lvl1pPr marL="0" indent="0">
              <a:buFontTx/>
              <a:buNone/>
              <a:defRPr sz="1200">
                <a:latin typeface="Arial"/>
                <a:cs typeface="Arial"/>
              </a:defRPr>
            </a:lvl1pPr>
            <a:lvl2pPr marL="457200" indent="0">
              <a:buFontTx/>
              <a:buNone/>
              <a:defRPr sz="12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Gegevens afzender (denk aan: naam, contactgegevens, opleiding, enz.)</a:t>
            </a:r>
          </a:p>
        </p:txBody>
      </p:sp>
      <p:pic>
        <p:nvPicPr>
          <p:cNvPr id="7" name="Afbeelding 6">
            <a:extLst>
              <a:ext uri="{FF2B5EF4-FFF2-40B4-BE49-F238E27FC236}">
                <a16:creationId xmlns:a16="http://schemas.microsoft.com/office/drawing/2014/main" id="{6F667120-90A3-E741-801D-CCE9CA950AB2}"/>
              </a:ext>
            </a:extLst>
          </p:cNvPr>
          <p:cNvPicPr>
            <a:picLocks noChangeAspect="1"/>
          </p:cNvPicPr>
          <p:nvPr userDrawn="1"/>
        </p:nvPicPr>
        <p:blipFill>
          <a:blip r:embed="rId2"/>
          <a:srcRect/>
          <a:stretch/>
        </p:blipFill>
        <p:spPr>
          <a:xfrm>
            <a:off x="864000" y="4269391"/>
            <a:ext cx="1082675" cy="676275"/>
          </a:xfrm>
          <a:prstGeom prst="rect">
            <a:avLst/>
          </a:prstGeom>
        </p:spPr>
      </p:pic>
    </p:spTree>
    <p:extLst>
      <p:ext uri="{BB962C8B-B14F-4D97-AF65-F5344CB8AC3E}">
        <p14:creationId xmlns:p14="http://schemas.microsoft.com/office/powerpoint/2010/main" val="3178633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FAFD8B68-83EC-E640-B414-ABFC36A94DDC}" type="datetimeFigureOut">
              <a:rPr lang="nl-NL" smtClean="0"/>
              <a:t>7-7-2026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FF474746-3008-864D-9E02-7BDB98752A59}" type="slidenum">
              <a:rPr lang="nl-NL" smtClean="0"/>
              <a:t>‹#›</a:t>
            </a:fld>
            <a:endParaRPr lang="nl-NL"/>
          </a:p>
        </p:txBody>
      </p:sp>
    </p:spTree>
    <p:extLst>
      <p:ext uri="{BB962C8B-B14F-4D97-AF65-F5344CB8AC3E}">
        <p14:creationId xmlns:p14="http://schemas.microsoft.com/office/powerpoint/2010/main" val="2257044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EBF4E01A-DE5C-8844-9077-C8295A69C292}"/>
              </a:ext>
            </a:extLst>
          </p:cNvPr>
          <p:cNvPicPr>
            <a:picLocks noChangeAspect="1"/>
          </p:cNvPicPr>
          <p:nvPr userDrawn="1"/>
        </p:nvPicPr>
        <p:blipFill>
          <a:blip r:embed="rId13"/>
          <a:srcRect/>
          <a:stretch/>
        </p:blipFill>
        <p:spPr>
          <a:xfrm>
            <a:off x="0" y="0"/>
            <a:ext cx="9144000" cy="5143500"/>
          </a:xfrm>
          <a:prstGeom prst="rect">
            <a:avLst/>
          </a:prstGeom>
          <a:noFill/>
        </p:spPr>
      </p:pic>
      <p:sp>
        <p:nvSpPr>
          <p:cNvPr id="2" name="Tijdelijke aanduiding voor titel 1"/>
          <p:cNvSpPr>
            <a:spLocks noGrp="1"/>
          </p:cNvSpPr>
          <p:nvPr>
            <p:ph type="title"/>
          </p:nvPr>
        </p:nvSpPr>
        <p:spPr>
          <a:xfrm>
            <a:off x="212400" y="206375"/>
            <a:ext cx="8722800" cy="857250"/>
          </a:xfrm>
          <a:prstGeom prst="rect">
            <a:avLst/>
          </a:prstGeom>
        </p:spPr>
        <p:txBody>
          <a:bodyPr vert="horz" lIns="90000" tIns="45720" rIns="91440" bIns="45720" rtlCol="0" anchor="ctr">
            <a:normAutofit/>
          </a:bodyPr>
          <a:lstStyle/>
          <a:p>
            <a:r>
              <a:rPr lang="nl-NL"/>
              <a:t>Titel van presentatie</a:t>
            </a:r>
          </a:p>
        </p:txBody>
      </p:sp>
      <p:sp>
        <p:nvSpPr>
          <p:cNvPr id="3" name="Tijdelijke aanduiding voor tekst 2"/>
          <p:cNvSpPr>
            <a:spLocks noGrp="1"/>
          </p:cNvSpPr>
          <p:nvPr>
            <p:ph type="body" idx="1"/>
          </p:nvPr>
        </p:nvSpPr>
        <p:spPr>
          <a:xfrm>
            <a:off x="212400" y="1200151"/>
            <a:ext cx="8722799" cy="2874582"/>
          </a:xfrm>
          <a:prstGeom prst="rect">
            <a:avLst/>
          </a:prstGeom>
        </p:spPr>
        <p:txBody>
          <a:bodyPr vert="horz" lIns="91440" tIns="45720" rIns="91440" bIns="45720" rtlCol="0">
            <a:normAutofit/>
          </a:bodyPr>
          <a:lstStyle/>
          <a:p>
            <a:pPr lvl="0"/>
            <a:r>
              <a:rPr lang="nl-NL"/>
              <a:t>Klik om de tekststijl van het sjabloon te bewerken</a:t>
            </a:r>
          </a:p>
        </p:txBody>
      </p:sp>
      <p:sp>
        <p:nvSpPr>
          <p:cNvPr id="10" name="Tijdelijke aanduiding voor voettekst 4"/>
          <p:cNvSpPr>
            <a:spLocks noGrp="1"/>
          </p:cNvSpPr>
          <p:nvPr>
            <p:ph type="ftr" sz="quarter" idx="3"/>
          </p:nvPr>
        </p:nvSpPr>
        <p:spPr>
          <a:xfrm>
            <a:off x="1494000" y="4630341"/>
            <a:ext cx="6364800" cy="273844"/>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endParaRPr lang="nl-NL"/>
          </a:p>
        </p:txBody>
      </p:sp>
      <p:sp>
        <p:nvSpPr>
          <p:cNvPr id="11" name="Tijdelijke aanduiding voor dianummer 5"/>
          <p:cNvSpPr>
            <a:spLocks noGrp="1"/>
          </p:cNvSpPr>
          <p:nvPr>
            <p:ph type="sldNum" sz="quarter" idx="4"/>
          </p:nvPr>
        </p:nvSpPr>
        <p:spPr>
          <a:xfrm>
            <a:off x="8103600" y="4629600"/>
            <a:ext cx="829797" cy="273844"/>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fld id="{CC1A7FFB-7E9A-E347-8F80-8E2C647B3625}" type="slidenum">
              <a:rPr lang="nl-NL" smtClean="0"/>
              <a:pPr/>
              <a:t>‹#›</a:t>
            </a:fld>
            <a:endParaRPr lang="nl-NL"/>
          </a:p>
        </p:txBody>
      </p:sp>
    </p:spTree>
    <p:extLst>
      <p:ext uri="{BB962C8B-B14F-4D97-AF65-F5344CB8AC3E}">
        <p14:creationId xmlns:p14="http://schemas.microsoft.com/office/powerpoint/2010/main" val="3299562382"/>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58" r:id="rId3"/>
    <p:sldLayoutId id="2147483832" r:id="rId4"/>
    <p:sldLayoutId id="2147483834" r:id="rId5"/>
    <p:sldLayoutId id="2147483833" r:id="rId6"/>
    <p:sldLayoutId id="2147483823" r:id="rId7"/>
    <p:sldLayoutId id="2147483825" r:id="rId8"/>
    <p:sldLayoutId id="2147483830" r:id="rId9"/>
    <p:sldLayoutId id="2147483873" r:id="rId10"/>
    <p:sldLayoutId id="2147483874" r:id="rId11"/>
  </p:sldLayoutIdLst>
  <p:txStyles>
    <p:titleStyle>
      <a:lvl1pPr algn="l" defTabSz="457200" rtl="0" eaLnBrk="1" latinLnBrk="0" hangingPunct="1">
        <a:spcBef>
          <a:spcPct val="0"/>
        </a:spcBef>
        <a:buNone/>
        <a:defRPr sz="3200" b="1" kern="1200" baseline="0">
          <a:solidFill>
            <a:srgbClr val="660066"/>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11.jpe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stagepleinzorg.nl/wp-content/uploads/2026/03/Blauwdruk-HBOV-juni-2026.pdf" TargetMode="External"/><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94AEBB0D-C8C8-B0C2-A028-5AF5757E24D5}"/>
              </a:ext>
            </a:extLst>
          </p:cNvPr>
          <p:cNvSpPr/>
          <p:nvPr/>
        </p:nvSpPr>
        <p:spPr>
          <a:xfrm>
            <a:off x="1411" y="0"/>
            <a:ext cx="9141179" cy="1023622"/>
          </a:xfrm>
          <a:prstGeom prst="rect">
            <a:avLst/>
          </a:prstGeom>
          <a:solidFill>
            <a:srgbClr val="6633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99">
              <a:solidFill>
                <a:srgbClr val="663366"/>
              </a:solidFill>
              <a:highlight>
                <a:srgbClr val="FFFF00"/>
              </a:highlight>
            </a:endParaRPr>
          </a:p>
        </p:txBody>
      </p:sp>
      <p:sp>
        <p:nvSpPr>
          <p:cNvPr id="6" name="Tekstvak 5">
            <a:extLst>
              <a:ext uri="{FF2B5EF4-FFF2-40B4-BE49-F238E27FC236}">
                <a16:creationId xmlns:a16="http://schemas.microsoft.com/office/drawing/2014/main" id="{D76BFC2D-0786-3A98-E876-779542D9CDD3}"/>
              </a:ext>
            </a:extLst>
          </p:cNvPr>
          <p:cNvSpPr txBox="1"/>
          <p:nvPr/>
        </p:nvSpPr>
        <p:spPr>
          <a:xfrm>
            <a:off x="2124817" y="281049"/>
            <a:ext cx="6300726" cy="461523"/>
          </a:xfrm>
          <a:prstGeom prst="rect">
            <a:avLst/>
          </a:prstGeom>
          <a:noFill/>
        </p:spPr>
        <p:txBody>
          <a:bodyPr wrap="square" rtlCol="0">
            <a:spAutoFit/>
          </a:bodyPr>
          <a:lstStyle/>
          <a:p>
            <a:r>
              <a:rPr lang="nl-NL" sz="2399" b="1">
                <a:solidFill>
                  <a:schemeClr val="bg1"/>
                </a:solidFill>
                <a:latin typeface="Arial" panose="020B0604020202020204" pitchFamily="34" charset="0"/>
                <a:cs typeface="Arial" panose="020B0604020202020204" pitchFamily="34" charset="0"/>
              </a:rPr>
              <a:t>Talentgericht Verpleegkunde (TGV) </a:t>
            </a:r>
          </a:p>
        </p:txBody>
      </p:sp>
      <p:pic>
        <p:nvPicPr>
          <p:cNvPr id="7" name="Afbeelding 6">
            <a:extLst>
              <a:ext uri="{FF2B5EF4-FFF2-40B4-BE49-F238E27FC236}">
                <a16:creationId xmlns:a16="http://schemas.microsoft.com/office/drawing/2014/main" id="{1EF6D03E-7C16-26BD-13A7-A31964CDA9E5}"/>
              </a:ext>
            </a:extLst>
          </p:cNvPr>
          <p:cNvPicPr>
            <a:picLocks noChangeAspect="1"/>
          </p:cNvPicPr>
          <p:nvPr/>
        </p:nvPicPr>
        <p:blipFill>
          <a:blip r:embed="rId3"/>
          <a:srcRect/>
          <a:stretch/>
        </p:blipFill>
        <p:spPr>
          <a:xfrm>
            <a:off x="192152" y="190741"/>
            <a:ext cx="672892" cy="672892"/>
          </a:xfrm>
          <a:prstGeom prst="rect">
            <a:avLst/>
          </a:prstGeom>
        </p:spPr>
      </p:pic>
      <p:pic>
        <p:nvPicPr>
          <p:cNvPr id="8" name="Afbeelding 7">
            <a:extLst>
              <a:ext uri="{FF2B5EF4-FFF2-40B4-BE49-F238E27FC236}">
                <a16:creationId xmlns:a16="http://schemas.microsoft.com/office/drawing/2014/main" id="{BEC2DF1A-CDC5-B60B-A241-7CDB9A6D2F4E}"/>
              </a:ext>
            </a:extLst>
          </p:cNvPr>
          <p:cNvPicPr>
            <a:picLocks noChangeAspect="1"/>
          </p:cNvPicPr>
          <p:nvPr/>
        </p:nvPicPr>
        <p:blipFill>
          <a:blip r:embed="rId4"/>
          <a:srcRect/>
          <a:stretch/>
        </p:blipFill>
        <p:spPr>
          <a:xfrm>
            <a:off x="865145" y="190742"/>
            <a:ext cx="1082341" cy="676066"/>
          </a:xfrm>
          <a:prstGeom prst="rect">
            <a:avLst/>
          </a:prstGeom>
        </p:spPr>
      </p:pic>
      <p:pic>
        <p:nvPicPr>
          <p:cNvPr id="9" name="Afbeelding 8">
            <a:extLst>
              <a:ext uri="{FF2B5EF4-FFF2-40B4-BE49-F238E27FC236}">
                <a16:creationId xmlns:a16="http://schemas.microsoft.com/office/drawing/2014/main" id="{ED8FF792-32F7-E201-3A11-4FB0756F9E97}"/>
              </a:ext>
            </a:extLst>
          </p:cNvPr>
          <p:cNvPicPr>
            <a:picLocks noChangeAspect="1"/>
          </p:cNvPicPr>
          <p:nvPr/>
        </p:nvPicPr>
        <p:blipFill rotWithShape="1">
          <a:blip r:embed="rId5"/>
          <a:srcRect l="2865" t="10617" r="1017" b="1275"/>
          <a:stretch/>
        </p:blipFill>
        <p:spPr>
          <a:xfrm>
            <a:off x="0" y="1023623"/>
            <a:ext cx="9141179" cy="4119879"/>
          </a:xfrm>
          <a:prstGeom prst="rect">
            <a:avLst/>
          </a:prstGeom>
        </p:spPr>
      </p:pic>
    </p:spTree>
    <p:extLst>
      <p:ext uri="{BB962C8B-B14F-4D97-AF65-F5344CB8AC3E}">
        <p14:creationId xmlns:p14="http://schemas.microsoft.com/office/powerpoint/2010/main" val="2925588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3486A08E-4465-9A48-F234-51881D082F63}"/>
              </a:ext>
            </a:extLst>
          </p:cNvPr>
          <p:cNvSpPr>
            <a:spLocks noGrp="1"/>
          </p:cNvSpPr>
          <p:nvPr>
            <p:ph idx="1"/>
          </p:nvPr>
        </p:nvSpPr>
        <p:spPr>
          <a:xfrm>
            <a:off x="1069904" y="1564509"/>
            <a:ext cx="7440929" cy="2534400"/>
          </a:xfrm>
        </p:spPr>
        <p:txBody>
          <a:bodyPr>
            <a:normAutofit fontScale="92500" lnSpcReduction="20000"/>
          </a:bodyPr>
          <a:lstStyle/>
          <a:p>
            <a:r>
              <a:rPr lang="nl-NL"/>
              <a:t>Waarom TGV</a:t>
            </a:r>
          </a:p>
          <a:p>
            <a:r>
              <a:rPr lang="nl-NL"/>
              <a:t>Curriculum overzicht</a:t>
            </a:r>
          </a:p>
          <a:p>
            <a:r>
              <a:rPr lang="nl-NL"/>
              <a:t>Stage uren</a:t>
            </a:r>
          </a:p>
          <a:p>
            <a:r>
              <a:rPr lang="nl-NL"/>
              <a:t>Eenheden van leeruitkomsten (EvL) in de praktijk</a:t>
            </a:r>
          </a:p>
          <a:p>
            <a:r>
              <a:rPr lang="nl-NL"/>
              <a:t>Verschillen en wat hetzelfde blijft voor PL</a:t>
            </a:r>
          </a:p>
          <a:p>
            <a:r>
              <a:rPr lang="nl-NL"/>
              <a:t>Structuur van het onderwijs</a:t>
            </a:r>
          </a:p>
          <a:p>
            <a:r>
              <a:rPr lang="nl-NL"/>
              <a:t>Begeleiding + praktijkuren EvL 9</a:t>
            </a:r>
          </a:p>
        </p:txBody>
      </p:sp>
      <p:sp>
        <p:nvSpPr>
          <p:cNvPr id="3" name="Titel 1">
            <a:extLst>
              <a:ext uri="{FF2B5EF4-FFF2-40B4-BE49-F238E27FC236}">
                <a16:creationId xmlns:a16="http://schemas.microsoft.com/office/drawing/2014/main" id="{CF6E06B3-8A24-C653-436E-9EFAC64DFF6D}"/>
              </a:ext>
            </a:extLst>
          </p:cNvPr>
          <p:cNvSpPr txBox="1">
            <a:spLocks/>
          </p:cNvSpPr>
          <p:nvPr/>
        </p:nvSpPr>
        <p:spPr>
          <a:xfrm>
            <a:off x="1069904" y="91582"/>
            <a:ext cx="7440928" cy="857250"/>
          </a:xfrm>
          <a:prstGeom prst="rect">
            <a:avLst/>
          </a:prstGeom>
        </p:spPr>
        <p:txBody>
          <a:bodyPr vert="horz" lIns="90000" tIns="45720" rIns="91440" bIns="45720" rtlCol="0" anchor="ctr">
            <a:normAutofit/>
          </a:bodyPr>
          <a:lstStyle>
            <a:lvl1pPr algn="l" defTabSz="457200" rtl="0" eaLnBrk="1" latinLnBrk="0" hangingPunct="1">
              <a:spcBef>
                <a:spcPct val="0"/>
              </a:spcBef>
              <a:buNone/>
              <a:defRPr sz="3200" b="1" kern="1200" baseline="0">
                <a:solidFill>
                  <a:srgbClr val="660066"/>
                </a:solidFill>
                <a:latin typeface="Arial"/>
                <a:ea typeface="+mj-ea"/>
                <a:cs typeface="Arial"/>
              </a:defRPr>
            </a:lvl1pPr>
          </a:lstStyle>
          <a:p>
            <a:r>
              <a:rPr lang="nl-NL" err="1">
                <a:solidFill>
                  <a:schemeClr val="bg1"/>
                </a:solidFill>
              </a:rPr>
              <a:t>Praktijkleren</a:t>
            </a:r>
            <a:r>
              <a:rPr lang="nl-NL">
                <a:solidFill>
                  <a:schemeClr val="bg1"/>
                </a:solidFill>
              </a:rPr>
              <a:t> in nieuwe curriculum</a:t>
            </a:r>
          </a:p>
        </p:txBody>
      </p:sp>
    </p:spTree>
    <p:extLst>
      <p:ext uri="{BB962C8B-B14F-4D97-AF65-F5344CB8AC3E}">
        <p14:creationId xmlns:p14="http://schemas.microsoft.com/office/powerpoint/2010/main" val="2720611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5A2836-B823-6DCC-7324-8101A25B8154}"/>
              </a:ext>
            </a:extLst>
          </p:cNvPr>
          <p:cNvSpPr>
            <a:spLocks noGrp="1"/>
          </p:cNvSpPr>
          <p:nvPr>
            <p:ph type="title"/>
          </p:nvPr>
        </p:nvSpPr>
        <p:spPr/>
        <p:txBody>
          <a:bodyPr/>
          <a:lstStyle/>
          <a:p>
            <a:r>
              <a:rPr lang="nl-NL"/>
              <a:t>Waarom deze verandering?</a:t>
            </a:r>
          </a:p>
        </p:txBody>
      </p:sp>
      <p:sp>
        <p:nvSpPr>
          <p:cNvPr id="3" name="Tijdelijke aanduiding voor inhoud 2">
            <a:extLst>
              <a:ext uri="{FF2B5EF4-FFF2-40B4-BE49-F238E27FC236}">
                <a16:creationId xmlns:a16="http://schemas.microsoft.com/office/drawing/2014/main" id="{25036EB4-2DE6-A0E1-5861-87B59907C80D}"/>
              </a:ext>
            </a:extLst>
          </p:cNvPr>
          <p:cNvSpPr>
            <a:spLocks noGrp="1"/>
          </p:cNvSpPr>
          <p:nvPr>
            <p:ph idx="1"/>
          </p:nvPr>
        </p:nvSpPr>
        <p:spPr>
          <a:xfrm>
            <a:off x="1492467" y="2044800"/>
            <a:ext cx="4873697" cy="2534400"/>
          </a:xfrm>
        </p:spPr>
        <p:txBody>
          <a:bodyPr>
            <a:normAutofit fontScale="92500" lnSpcReduction="20000"/>
          </a:bodyPr>
          <a:lstStyle/>
          <a:p>
            <a:r>
              <a:rPr lang="nl-NL"/>
              <a:t>Snel veranderende zorg</a:t>
            </a:r>
          </a:p>
          <a:p>
            <a:r>
              <a:rPr lang="nl-NL"/>
              <a:t>Opleidingsprofiel BN2030</a:t>
            </a:r>
          </a:p>
          <a:p>
            <a:pPr marL="685800" lvl="1">
              <a:buFontTx/>
              <a:buChar char="-"/>
            </a:pPr>
            <a:r>
              <a:rPr lang="nl-NL">
                <a:solidFill>
                  <a:schemeClr val="accent1"/>
                </a:solidFill>
              </a:rPr>
              <a:t>Probleem oplossend vermogen</a:t>
            </a:r>
          </a:p>
          <a:p>
            <a:pPr marL="685800" lvl="1">
              <a:buFontTx/>
              <a:buChar char="-"/>
            </a:pPr>
            <a:r>
              <a:rPr lang="nl-NL">
                <a:solidFill>
                  <a:schemeClr val="accent1"/>
                </a:solidFill>
              </a:rPr>
              <a:t>Evidence based practice</a:t>
            </a:r>
          </a:p>
          <a:p>
            <a:pPr marL="685800" lvl="1">
              <a:buFontTx/>
              <a:buChar char="-"/>
            </a:pPr>
            <a:r>
              <a:rPr lang="nl-NL">
                <a:solidFill>
                  <a:schemeClr val="accent1"/>
                </a:solidFill>
              </a:rPr>
              <a:t>Interprofessionele samenwerking</a:t>
            </a:r>
          </a:p>
          <a:p>
            <a:pPr marL="685800" lvl="1">
              <a:buFontTx/>
              <a:buChar char="-"/>
            </a:pPr>
            <a:r>
              <a:rPr lang="nl-NL">
                <a:solidFill>
                  <a:schemeClr val="accent1"/>
                </a:solidFill>
              </a:rPr>
              <a:t>Preventie</a:t>
            </a:r>
          </a:p>
          <a:p>
            <a:pPr marL="685800" lvl="1">
              <a:buFontTx/>
              <a:buChar char="-"/>
            </a:pPr>
            <a:r>
              <a:rPr lang="nl-NL">
                <a:solidFill>
                  <a:schemeClr val="accent1"/>
                </a:solidFill>
              </a:rPr>
              <a:t>Leiderschap</a:t>
            </a:r>
          </a:p>
          <a:p>
            <a:pPr marL="285750">
              <a:buFont typeface="Arial" panose="020B0604020202020204" pitchFamily="34" charset="0"/>
              <a:buChar char="•"/>
            </a:pPr>
            <a:r>
              <a:rPr lang="nl-NL"/>
              <a:t>Fontys Talent Gericht Onderwijs</a:t>
            </a:r>
          </a:p>
        </p:txBody>
      </p:sp>
      <p:pic>
        <p:nvPicPr>
          <p:cNvPr id="5" name="Afbeelding 4">
            <a:extLst>
              <a:ext uri="{FF2B5EF4-FFF2-40B4-BE49-F238E27FC236}">
                <a16:creationId xmlns:a16="http://schemas.microsoft.com/office/drawing/2014/main" id="{DFEB00C3-F742-14E3-86E7-6443CD3DFF30}"/>
              </a:ext>
            </a:extLst>
          </p:cNvPr>
          <p:cNvPicPr>
            <a:picLocks noChangeAspect="1"/>
          </p:cNvPicPr>
          <p:nvPr/>
        </p:nvPicPr>
        <p:blipFill>
          <a:blip r:embed="rId3"/>
          <a:stretch>
            <a:fillRect/>
          </a:stretch>
        </p:blipFill>
        <p:spPr>
          <a:xfrm>
            <a:off x="6087696" y="1887247"/>
            <a:ext cx="3056304" cy="2938754"/>
          </a:xfrm>
          <a:prstGeom prst="rect">
            <a:avLst/>
          </a:prstGeom>
        </p:spPr>
      </p:pic>
    </p:spTree>
    <p:extLst>
      <p:ext uri="{BB962C8B-B14F-4D97-AF65-F5344CB8AC3E}">
        <p14:creationId xmlns:p14="http://schemas.microsoft.com/office/powerpoint/2010/main" val="3708929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845695-1C19-7C55-7971-2F5EAE2BBEC5}"/>
              </a:ext>
            </a:extLst>
          </p:cNvPr>
          <p:cNvSpPr>
            <a:spLocks noGrp="1"/>
          </p:cNvSpPr>
          <p:nvPr>
            <p:ph type="title"/>
          </p:nvPr>
        </p:nvSpPr>
        <p:spPr>
          <a:xfrm>
            <a:off x="1239375" y="135675"/>
            <a:ext cx="7440928" cy="857250"/>
          </a:xfrm>
        </p:spPr>
        <p:txBody>
          <a:bodyPr>
            <a:normAutofit fontScale="90000"/>
          </a:bodyPr>
          <a:lstStyle/>
          <a:p>
            <a:r>
              <a:rPr lang="nl-NL">
                <a:solidFill>
                  <a:schemeClr val="bg1"/>
                </a:solidFill>
              </a:rPr>
              <a:t>Curriculum overzicht (voltijd en deeltijd)</a:t>
            </a:r>
          </a:p>
        </p:txBody>
      </p:sp>
      <p:pic>
        <p:nvPicPr>
          <p:cNvPr id="4" name="Afbeelding 3" descr="Afbeelding met tekst, schermopname, Lettertype, ontwerp&#10;&#10;Door AI gegenereerde inhoud is mogelijk onjuist.">
            <a:extLst>
              <a:ext uri="{FF2B5EF4-FFF2-40B4-BE49-F238E27FC236}">
                <a16:creationId xmlns:a16="http://schemas.microsoft.com/office/drawing/2014/main" id="{8C4C863A-AA10-BA35-5684-8102103EE66F}"/>
              </a:ext>
            </a:extLst>
          </p:cNvPr>
          <p:cNvPicPr>
            <a:picLocks noChangeAspect="1"/>
          </p:cNvPicPr>
          <p:nvPr/>
        </p:nvPicPr>
        <p:blipFill>
          <a:blip r:embed="rId3"/>
          <a:stretch>
            <a:fillRect/>
          </a:stretch>
        </p:blipFill>
        <p:spPr>
          <a:xfrm>
            <a:off x="1702677" y="1166939"/>
            <a:ext cx="6065323" cy="3976561"/>
          </a:xfrm>
          <a:prstGeom prst="rect">
            <a:avLst/>
          </a:prstGeom>
        </p:spPr>
      </p:pic>
    </p:spTree>
    <p:extLst>
      <p:ext uri="{BB962C8B-B14F-4D97-AF65-F5344CB8AC3E}">
        <p14:creationId xmlns:p14="http://schemas.microsoft.com/office/powerpoint/2010/main" val="4212478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79B77D-878F-284D-7CA1-18FDFDBF8743}"/>
              </a:ext>
            </a:extLst>
          </p:cNvPr>
          <p:cNvSpPr>
            <a:spLocks noGrp="1"/>
          </p:cNvSpPr>
          <p:nvPr>
            <p:ph type="title"/>
          </p:nvPr>
        </p:nvSpPr>
        <p:spPr>
          <a:xfrm>
            <a:off x="1246935" y="135675"/>
            <a:ext cx="7440928" cy="857250"/>
          </a:xfrm>
        </p:spPr>
        <p:txBody>
          <a:bodyPr>
            <a:normAutofit/>
          </a:bodyPr>
          <a:lstStyle/>
          <a:p>
            <a:r>
              <a:rPr lang="nl-NL" sz="2800">
                <a:solidFill>
                  <a:schemeClr val="bg1"/>
                </a:solidFill>
              </a:rPr>
              <a:t>Curriculum overzicht </a:t>
            </a:r>
            <a:r>
              <a:rPr lang="nl-NL" sz="2400">
                <a:solidFill>
                  <a:schemeClr val="bg1"/>
                </a:solidFill>
              </a:rPr>
              <a:t>spiegelgroep</a:t>
            </a:r>
            <a:r>
              <a:rPr lang="nl-NL" sz="2700">
                <a:solidFill>
                  <a:schemeClr val="bg1"/>
                </a:solidFill>
              </a:rPr>
              <a:t> </a:t>
            </a:r>
            <a:r>
              <a:rPr lang="nl-NL" sz="1300">
                <a:solidFill>
                  <a:schemeClr val="bg1"/>
                </a:solidFill>
              </a:rPr>
              <a:t>(alleen voor voltijd)</a:t>
            </a:r>
          </a:p>
        </p:txBody>
      </p:sp>
      <p:pic>
        <p:nvPicPr>
          <p:cNvPr id="5" name="Tijdelijke aanduiding voor inhoud 4">
            <a:extLst>
              <a:ext uri="{FF2B5EF4-FFF2-40B4-BE49-F238E27FC236}">
                <a16:creationId xmlns:a16="http://schemas.microsoft.com/office/drawing/2014/main" id="{03EE73CC-35A3-9D68-D191-30FAD5CBD56E}"/>
              </a:ext>
            </a:extLst>
          </p:cNvPr>
          <p:cNvPicPr>
            <a:picLocks noGrp="1" noChangeAspect="1"/>
          </p:cNvPicPr>
          <p:nvPr>
            <p:ph idx="1"/>
          </p:nvPr>
        </p:nvPicPr>
        <p:blipFill>
          <a:blip r:embed="rId3"/>
          <a:stretch>
            <a:fillRect/>
          </a:stretch>
        </p:blipFill>
        <p:spPr>
          <a:xfrm>
            <a:off x="1569381" y="1136298"/>
            <a:ext cx="6005237" cy="3871527"/>
          </a:xfrm>
          <a:prstGeom prst="rect">
            <a:avLst/>
          </a:prstGeom>
        </p:spPr>
      </p:pic>
    </p:spTree>
    <p:extLst>
      <p:ext uri="{BB962C8B-B14F-4D97-AF65-F5344CB8AC3E}">
        <p14:creationId xmlns:p14="http://schemas.microsoft.com/office/powerpoint/2010/main" val="828441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E970E4-B3E1-2EA1-78E6-4D607476191C}"/>
              </a:ext>
            </a:extLst>
          </p:cNvPr>
          <p:cNvSpPr>
            <a:spLocks noGrp="1"/>
          </p:cNvSpPr>
          <p:nvPr>
            <p:ph type="title"/>
          </p:nvPr>
        </p:nvSpPr>
        <p:spPr/>
        <p:txBody>
          <a:bodyPr>
            <a:normAutofit/>
          </a:bodyPr>
          <a:lstStyle/>
          <a:p>
            <a:pPr algn="ctr"/>
            <a:r>
              <a:rPr lang="nl-NL"/>
              <a:t>MBO-V instroom voltijd en duaal</a:t>
            </a:r>
            <a:br>
              <a:rPr lang="nl-NL"/>
            </a:br>
            <a:r>
              <a:rPr lang="nl-NL" sz="2000"/>
              <a:t>		</a:t>
            </a:r>
          </a:p>
        </p:txBody>
      </p:sp>
      <p:pic>
        <p:nvPicPr>
          <p:cNvPr id="5" name="Tijdelijke aanduiding voor inhoud 4">
            <a:extLst>
              <a:ext uri="{FF2B5EF4-FFF2-40B4-BE49-F238E27FC236}">
                <a16:creationId xmlns:a16="http://schemas.microsoft.com/office/drawing/2014/main" id="{AC4DDEB6-0A3E-33A6-14E7-FDC461F1AF58}"/>
              </a:ext>
            </a:extLst>
          </p:cNvPr>
          <p:cNvPicPr>
            <a:picLocks noGrp="1" noChangeAspect="1"/>
          </p:cNvPicPr>
          <p:nvPr>
            <p:ph sz="half" idx="1"/>
          </p:nvPr>
        </p:nvPicPr>
        <p:blipFill>
          <a:blip r:embed="rId2"/>
          <a:stretch>
            <a:fillRect/>
          </a:stretch>
        </p:blipFill>
        <p:spPr>
          <a:xfrm>
            <a:off x="212400" y="1275516"/>
            <a:ext cx="4284000" cy="2744224"/>
          </a:xfrm>
          <a:prstGeom prst="rect">
            <a:avLst/>
          </a:prstGeom>
        </p:spPr>
      </p:pic>
      <p:pic>
        <p:nvPicPr>
          <p:cNvPr id="6" name="Tijdelijke aanduiding voor inhoud 5">
            <a:extLst>
              <a:ext uri="{FF2B5EF4-FFF2-40B4-BE49-F238E27FC236}">
                <a16:creationId xmlns:a16="http://schemas.microsoft.com/office/drawing/2014/main" id="{EE469031-CD81-FFDF-491B-B8A3E4A2233E}"/>
              </a:ext>
            </a:extLst>
          </p:cNvPr>
          <p:cNvPicPr>
            <a:picLocks noGrp="1" noChangeAspect="1"/>
          </p:cNvPicPr>
          <p:nvPr>
            <p:ph sz="half" idx="2"/>
          </p:nvPr>
        </p:nvPicPr>
        <p:blipFill>
          <a:blip r:embed="rId3"/>
          <a:stretch>
            <a:fillRect/>
          </a:stretch>
        </p:blipFill>
        <p:spPr>
          <a:xfrm>
            <a:off x="4648199" y="1270213"/>
            <a:ext cx="4283401" cy="2754828"/>
          </a:xfrm>
          <a:prstGeom prst="rect">
            <a:avLst/>
          </a:prstGeom>
        </p:spPr>
      </p:pic>
      <p:sp>
        <p:nvSpPr>
          <p:cNvPr id="3" name="Rechthoek 2">
            <a:extLst>
              <a:ext uri="{FF2B5EF4-FFF2-40B4-BE49-F238E27FC236}">
                <a16:creationId xmlns:a16="http://schemas.microsoft.com/office/drawing/2014/main" id="{E3A36449-F7EA-A4B4-BBFC-80FBFDF522BE}"/>
              </a:ext>
            </a:extLst>
          </p:cNvPr>
          <p:cNvSpPr/>
          <p:nvPr/>
        </p:nvSpPr>
        <p:spPr>
          <a:xfrm>
            <a:off x="1445079" y="881741"/>
            <a:ext cx="2073729" cy="347649"/>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l-NL"/>
              <a:t>Start september       </a:t>
            </a:r>
          </a:p>
        </p:txBody>
      </p:sp>
      <p:sp>
        <p:nvSpPr>
          <p:cNvPr id="4" name="Rechthoek 3">
            <a:extLst>
              <a:ext uri="{FF2B5EF4-FFF2-40B4-BE49-F238E27FC236}">
                <a16:creationId xmlns:a16="http://schemas.microsoft.com/office/drawing/2014/main" id="{86280708-233A-0E4A-C565-E99A05CED9D0}"/>
              </a:ext>
            </a:extLst>
          </p:cNvPr>
          <p:cNvSpPr/>
          <p:nvPr/>
        </p:nvSpPr>
        <p:spPr>
          <a:xfrm>
            <a:off x="5851543" y="840921"/>
            <a:ext cx="2073729" cy="429291"/>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l-NL"/>
              <a:t>Start februari </a:t>
            </a:r>
          </a:p>
          <a:p>
            <a:pPr algn="ctr"/>
            <a:r>
              <a:rPr lang="nl-NL" sz="1100"/>
              <a:t>(alleen duaal)</a:t>
            </a:r>
          </a:p>
        </p:txBody>
      </p:sp>
    </p:spTree>
    <p:extLst>
      <p:ext uri="{BB962C8B-B14F-4D97-AF65-F5344CB8AC3E}">
        <p14:creationId xmlns:p14="http://schemas.microsoft.com/office/powerpoint/2010/main" val="735662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C8AD4-A04F-D0EB-B210-DBAA1E17A45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A22AD9E-0257-A3F0-E96A-5B993A76BA77}"/>
              </a:ext>
            </a:extLst>
          </p:cNvPr>
          <p:cNvSpPr>
            <a:spLocks noGrp="1"/>
          </p:cNvSpPr>
          <p:nvPr>
            <p:ph type="title"/>
          </p:nvPr>
        </p:nvSpPr>
        <p:spPr>
          <a:xfrm>
            <a:off x="1372395" y="135675"/>
            <a:ext cx="7440928" cy="857250"/>
          </a:xfrm>
        </p:spPr>
        <p:txBody>
          <a:bodyPr>
            <a:normAutofit/>
          </a:bodyPr>
          <a:lstStyle/>
          <a:p>
            <a:r>
              <a:rPr lang="nl-NL">
                <a:solidFill>
                  <a:schemeClr val="bg1"/>
                </a:solidFill>
              </a:rPr>
              <a:t>Stage uren (voltijd)</a:t>
            </a:r>
          </a:p>
        </p:txBody>
      </p:sp>
      <p:sp>
        <p:nvSpPr>
          <p:cNvPr id="6" name="Tijdelijke aanduiding voor inhoud 5">
            <a:extLst>
              <a:ext uri="{FF2B5EF4-FFF2-40B4-BE49-F238E27FC236}">
                <a16:creationId xmlns:a16="http://schemas.microsoft.com/office/drawing/2014/main" id="{639975FF-3D3F-CF3C-38C7-7664741C258B}"/>
              </a:ext>
            </a:extLst>
          </p:cNvPr>
          <p:cNvSpPr>
            <a:spLocks noGrp="1"/>
          </p:cNvSpPr>
          <p:nvPr>
            <p:ph idx="1"/>
          </p:nvPr>
        </p:nvSpPr>
        <p:spPr>
          <a:xfrm>
            <a:off x="467709" y="1304550"/>
            <a:ext cx="7440929" cy="2534400"/>
          </a:xfrm>
        </p:spPr>
        <p:txBody>
          <a:bodyPr/>
          <a:lstStyle/>
          <a:p>
            <a:r>
              <a:rPr lang="nl-NL" altLang="nl-NL"/>
              <a:t>Totaal aantal stage uren en minimaal vereiste praktijkuren</a:t>
            </a:r>
          </a:p>
          <a:p>
            <a:endParaRPr lang="nl-NL"/>
          </a:p>
        </p:txBody>
      </p:sp>
      <p:graphicFrame>
        <p:nvGraphicFramePr>
          <p:cNvPr id="7" name="Tijdelijke aanduiding voor inhoud 4">
            <a:extLst>
              <a:ext uri="{FF2B5EF4-FFF2-40B4-BE49-F238E27FC236}">
                <a16:creationId xmlns:a16="http://schemas.microsoft.com/office/drawing/2014/main" id="{37DBCA68-802C-9D9B-F8F5-4AC2684CBFB8}"/>
              </a:ext>
            </a:extLst>
          </p:cNvPr>
          <p:cNvGraphicFramePr>
            <a:graphicFrameLocks/>
          </p:cNvGraphicFramePr>
          <p:nvPr>
            <p:extLst>
              <p:ext uri="{D42A27DB-BD31-4B8C-83A1-F6EECF244321}">
                <p14:modId xmlns:p14="http://schemas.microsoft.com/office/powerpoint/2010/main" val="2776720273"/>
              </p:ext>
            </p:extLst>
          </p:nvPr>
        </p:nvGraphicFramePr>
        <p:xfrm>
          <a:off x="1583267" y="2209800"/>
          <a:ext cx="5596467" cy="2650071"/>
        </p:xfrm>
        <a:graphic>
          <a:graphicData uri="http://schemas.openxmlformats.org/drawingml/2006/table">
            <a:tbl>
              <a:tblPr>
                <a:solidFill>
                  <a:schemeClr val="tx1">
                    <a:lumMod val="65000"/>
                    <a:lumOff val="35000"/>
                  </a:schemeClr>
                </a:solidFill>
              </a:tblPr>
              <a:tblGrid>
                <a:gridCol w="1245933">
                  <a:extLst>
                    <a:ext uri="{9D8B030D-6E8A-4147-A177-3AD203B41FA5}">
                      <a16:colId xmlns:a16="http://schemas.microsoft.com/office/drawing/2014/main" val="335445634"/>
                    </a:ext>
                  </a:extLst>
                </a:gridCol>
                <a:gridCol w="1307232">
                  <a:extLst>
                    <a:ext uri="{9D8B030D-6E8A-4147-A177-3AD203B41FA5}">
                      <a16:colId xmlns:a16="http://schemas.microsoft.com/office/drawing/2014/main" val="67257025"/>
                    </a:ext>
                  </a:extLst>
                </a:gridCol>
                <a:gridCol w="1504956">
                  <a:extLst>
                    <a:ext uri="{9D8B030D-6E8A-4147-A177-3AD203B41FA5}">
                      <a16:colId xmlns:a16="http://schemas.microsoft.com/office/drawing/2014/main" val="3614612354"/>
                    </a:ext>
                  </a:extLst>
                </a:gridCol>
                <a:gridCol w="1538346">
                  <a:extLst>
                    <a:ext uri="{9D8B030D-6E8A-4147-A177-3AD203B41FA5}">
                      <a16:colId xmlns:a16="http://schemas.microsoft.com/office/drawing/2014/main" val="2867046509"/>
                    </a:ext>
                  </a:extLst>
                </a:gridCol>
              </a:tblGrid>
              <a:tr h="986956">
                <a:tc>
                  <a:txBody>
                    <a:bodyPr/>
                    <a:lstStyle/>
                    <a:p>
                      <a:pPr algn="ctr" fontAlgn="base">
                        <a:spcAft>
                          <a:spcPts val="800"/>
                        </a:spcAft>
                        <a:buNone/>
                      </a:pPr>
                      <a:r>
                        <a:rPr lang="nl-NL" sz="1400" b="1" cap="none" spc="0">
                          <a:solidFill>
                            <a:schemeClr val="bg1"/>
                          </a:solidFill>
                          <a:effectLst/>
                          <a:latin typeface="Aptos" panose="020B0004020202020204" pitchFamily="34" charset="0"/>
                        </a:rPr>
                        <a:t>Leerjaar</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400" b="1" cap="none" spc="0">
                          <a:solidFill>
                            <a:schemeClr val="bg1"/>
                          </a:solidFill>
                          <a:effectLst/>
                          <a:latin typeface="Aptos" panose="020B0004020202020204" pitchFamily="34" charset="0"/>
                        </a:rPr>
                        <a:t>EVL</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400" b="1" cap="none" spc="0">
                          <a:solidFill>
                            <a:schemeClr val="bg1"/>
                          </a:solidFill>
                          <a:effectLst/>
                          <a:latin typeface="Aptos" panose="020B0004020202020204" pitchFamily="34" charset="0"/>
                        </a:rPr>
                        <a:t>Totaal aantal praktijkuren</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400" b="1" cap="none" spc="0">
                          <a:solidFill>
                            <a:schemeClr val="bg1"/>
                          </a:solidFill>
                          <a:effectLst/>
                          <a:latin typeface="Aptos" panose="020B0004020202020204" pitchFamily="34" charset="0"/>
                        </a:rPr>
                        <a:t>Minimaal vereiste praktijkuren (90%)</a:t>
                      </a:r>
                    </a:p>
                  </a:txBody>
                  <a:tcPr marL="0" marR="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extLst>
                  <a:ext uri="{0D108BD9-81ED-4DB2-BD59-A6C34878D82A}">
                    <a16:rowId xmlns:a16="http://schemas.microsoft.com/office/drawing/2014/main" val="3496474963"/>
                  </a:ext>
                </a:extLst>
              </a:tr>
              <a:tr h="332623">
                <a:tc>
                  <a:txBody>
                    <a:bodyPr/>
                    <a:lstStyle/>
                    <a:p>
                      <a:pPr algn="ctr" fontAlgn="base">
                        <a:spcAft>
                          <a:spcPts val="800"/>
                        </a:spcAft>
                        <a:buNone/>
                      </a:pPr>
                      <a:r>
                        <a:rPr lang="nl-NL" sz="1100" cap="none" spc="0">
                          <a:solidFill>
                            <a:schemeClr val="bg1"/>
                          </a:solidFill>
                          <a:effectLst/>
                          <a:latin typeface="Aptos" panose="020B0004020202020204" pitchFamily="34" charset="0"/>
                        </a:rPr>
                        <a:t>Leerjaar 1</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EVL 3</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8 x 28 = 224 uur</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202 uur</a:t>
                      </a:r>
                    </a:p>
                  </a:txBody>
                  <a:tcPr marL="0" marR="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extLst>
                  <a:ext uri="{0D108BD9-81ED-4DB2-BD59-A6C34878D82A}">
                    <a16:rowId xmlns:a16="http://schemas.microsoft.com/office/drawing/2014/main" val="1968971038"/>
                  </a:ext>
                </a:extLst>
              </a:tr>
              <a:tr h="332623">
                <a:tc>
                  <a:txBody>
                    <a:bodyPr/>
                    <a:lstStyle/>
                    <a:p>
                      <a:pPr algn="ctr" fontAlgn="base">
                        <a:spcAft>
                          <a:spcPts val="800"/>
                        </a:spcAft>
                        <a:buNone/>
                      </a:pPr>
                      <a:r>
                        <a:rPr lang="nl-NL" sz="1100" cap="none" spc="0">
                          <a:solidFill>
                            <a:schemeClr val="bg1"/>
                          </a:solidFill>
                          <a:effectLst/>
                          <a:latin typeface="Aptos" panose="020B0004020202020204" pitchFamily="34" charset="0"/>
                        </a:rPr>
                        <a:t>Leerjaar 2</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EVL 5</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18 x 28 = 504 uur</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454 uur</a:t>
                      </a:r>
                    </a:p>
                  </a:txBody>
                  <a:tcPr marL="0" marR="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extLst>
                  <a:ext uri="{0D108BD9-81ED-4DB2-BD59-A6C34878D82A}">
                    <a16:rowId xmlns:a16="http://schemas.microsoft.com/office/drawing/2014/main" val="2100935049"/>
                  </a:ext>
                </a:extLst>
              </a:tr>
              <a:tr h="332623">
                <a:tc>
                  <a:txBody>
                    <a:bodyPr/>
                    <a:lstStyle/>
                    <a:p>
                      <a:pPr algn="ctr" fontAlgn="base">
                        <a:spcAft>
                          <a:spcPts val="800"/>
                        </a:spcAft>
                        <a:buNone/>
                      </a:pPr>
                      <a:r>
                        <a:rPr lang="nl-NL" sz="1100" cap="none" spc="0">
                          <a:solidFill>
                            <a:schemeClr val="bg1"/>
                          </a:solidFill>
                          <a:effectLst/>
                          <a:latin typeface="Aptos" panose="020B0004020202020204" pitchFamily="34" charset="0"/>
                        </a:rPr>
                        <a:t>Leerjaar 3</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EVL 7</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18 x 28 = 504 uur</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454 uur</a:t>
                      </a:r>
                    </a:p>
                  </a:txBody>
                  <a:tcPr marL="0" marR="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extLst>
                  <a:ext uri="{0D108BD9-81ED-4DB2-BD59-A6C34878D82A}">
                    <a16:rowId xmlns:a16="http://schemas.microsoft.com/office/drawing/2014/main" val="3715001859"/>
                  </a:ext>
                </a:extLst>
              </a:tr>
              <a:tr h="332623">
                <a:tc>
                  <a:txBody>
                    <a:bodyPr/>
                    <a:lstStyle/>
                    <a:p>
                      <a:pPr algn="ctr" fontAlgn="base">
                        <a:spcAft>
                          <a:spcPts val="800"/>
                        </a:spcAft>
                        <a:buNone/>
                      </a:pPr>
                      <a:r>
                        <a:rPr lang="nl-NL" sz="1100" cap="none" spc="0">
                          <a:solidFill>
                            <a:schemeClr val="bg1"/>
                          </a:solidFill>
                          <a:effectLst/>
                          <a:latin typeface="Aptos" panose="020B0004020202020204" pitchFamily="34" charset="0"/>
                        </a:rPr>
                        <a:t>Leerjaar 4</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EVL 9</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20 x 16 = 320 uur</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288 uur</a:t>
                      </a:r>
                    </a:p>
                  </a:txBody>
                  <a:tcPr marL="0" marR="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extLst>
                  <a:ext uri="{0D108BD9-81ED-4DB2-BD59-A6C34878D82A}">
                    <a16:rowId xmlns:a16="http://schemas.microsoft.com/office/drawing/2014/main" val="3515181439"/>
                  </a:ext>
                </a:extLst>
              </a:tr>
              <a:tr h="332623">
                <a:tc>
                  <a:txBody>
                    <a:bodyPr/>
                    <a:lstStyle/>
                    <a:p>
                      <a:pPr algn="ctr" fontAlgn="base">
                        <a:spcAft>
                          <a:spcPts val="800"/>
                        </a:spcAft>
                        <a:buNone/>
                      </a:pPr>
                      <a:r>
                        <a:rPr lang="nl-NL" sz="1100" cap="none" spc="0">
                          <a:solidFill>
                            <a:schemeClr val="bg1"/>
                          </a:solidFill>
                          <a:effectLst/>
                          <a:latin typeface="Aptos" panose="020B0004020202020204" pitchFamily="34" charset="0"/>
                        </a:rPr>
                        <a:t>Leerjaar 4</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EVL 10</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18 x 28 = 504 uur</a:t>
                      </a:r>
                    </a:p>
                  </a:txBody>
                  <a:tcPr marL="46700" marR="4670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lgn="ctr" fontAlgn="base">
                        <a:spcAft>
                          <a:spcPts val="800"/>
                        </a:spcAft>
                        <a:buNone/>
                      </a:pPr>
                      <a:r>
                        <a:rPr lang="nl-NL" sz="1100" cap="none" spc="0">
                          <a:solidFill>
                            <a:schemeClr val="bg1"/>
                          </a:solidFill>
                          <a:effectLst/>
                          <a:latin typeface="Aptos" panose="020B0004020202020204" pitchFamily="34" charset="0"/>
                        </a:rPr>
                        <a:t>454 uur</a:t>
                      </a:r>
                    </a:p>
                  </a:txBody>
                  <a:tcPr marL="0" marR="0" marT="0" marB="62267">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extLst>
                  <a:ext uri="{0D108BD9-81ED-4DB2-BD59-A6C34878D82A}">
                    <a16:rowId xmlns:a16="http://schemas.microsoft.com/office/drawing/2014/main" val="1104022333"/>
                  </a:ext>
                </a:extLst>
              </a:tr>
            </a:tbl>
          </a:graphicData>
        </a:graphic>
      </p:graphicFrame>
    </p:spTree>
    <p:extLst>
      <p:ext uri="{BB962C8B-B14F-4D97-AF65-F5344CB8AC3E}">
        <p14:creationId xmlns:p14="http://schemas.microsoft.com/office/powerpoint/2010/main" val="2346181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2E50F7-9DBF-E2F6-4E29-EC94CEB7D25F}"/>
              </a:ext>
            </a:extLst>
          </p:cNvPr>
          <p:cNvSpPr>
            <a:spLocks noGrp="1"/>
          </p:cNvSpPr>
          <p:nvPr>
            <p:ph type="title"/>
          </p:nvPr>
        </p:nvSpPr>
        <p:spPr/>
        <p:txBody>
          <a:bodyPr/>
          <a:lstStyle/>
          <a:p>
            <a:r>
              <a:rPr lang="nl-NL"/>
              <a:t>Blauwdruk</a:t>
            </a:r>
          </a:p>
        </p:txBody>
      </p:sp>
      <p:pic>
        <p:nvPicPr>
          <p:cNvPr id="6" name="Afbeelding 5" descr="Afbeelding met persoon, kleding, tekst, Medische apparatuur&#10;&#10;Door AI gegenereerde inhoud is mogelijk onjuist.">
            <a:extLst>
              <a:ext uri="{FF2B5EF4-FFF2-40B4-BE49-F238E27FC236}">
                <a16:creationId xmlns:a16="http://schemas.microsoft.com/office/drawing/2014/main" id="{F3759F6E-F207-97C1-A8B8-669AB4E3A37A}"/>
              </a:ext>
            </a:extLst>
          </p:cNvPr>
          <p:cNvPicPr>
            <a:picLocks noChangeAspect="1"/>
          </p:cNvPicPr>
          <p:nvPr/>
        </p:nvPicPr>
        <p:blipFill>
          <a:blip r:embed="rId2"/>
          <a:stretch>
            <a:fillRect/>
          </a:stretch>
        </p:blipFill>
        <p:spPr>
          <a:xfrm>
            <a:off x="5490111" y="0"/>
            <a:ext cx="3653889" cy="5143500"/>
          </a:xfrm>
          <a:prstGeom prst="rect">
            <a:avLst/>
          </a:prstGeom>
        </p:spPr>
      </p:pic>
      <p:sp>
        <p:nvSpPr>
          <p:cNvPr id="7" name="Tijdelijke aanduiding voor inhoud 6">
            <a:extLst>
              <a:ext uri="{FF2B5EF4-FFF2-40B4-BE49-F238E27FC236}">
                <a16:creationId xmlns:a16="http://schemas.microsoft.com/office/drawing/2014/main" id="{8B78D770-08FA-8496-4FE5-0609AD9792EF}"/>
              </a:ext>
            </a:extLst>
          </p:cNvPr>
          <p:cNvSpPr>
            <a:spLocks noGrp="1"/>
          </p:cNvSpPr>
          <p:nvPr>
            <p:ph idx="1"/>
          </p:nvPr>
        </p:nvSpPr>
        <p:spPr>
          <a:xfrm>
            <a:off x="1492467" y="2044800"/>
            <a:ext cx="3200303" cy="2534400"/>
          </a:xfrm>
        </p:spPr>
        <p:txBody>
          <a:bodyPr/>
          <a:lstStyle/>
          <a:p>
            <a:pPr marL="0" indent="0">
              <a:buNone/>
            </a:pPr>
            <a:r>
              <a:rPr lang="nl-NL"/>
              <a:t>Zie </a:t>
            </a:r>
            <a:r>
              <a:rPr lang="nl-NL">
                <a:hlinkClick r:id="rId3"/>
              </a:rPr>
              <a:t>Stagepleinzorg</a:t>
            </a:r>
            <a:r>
              <a:rPr lang="nl-NL"/>
              <a:t> voor inhoud van de EvL</a:t>
            </a:r>
          </a:p>
        </p:txBody>
      </p:sp>
    </p:spTree>
    <p:extLst>
      <p:ext uri="{BB962C8B-B14F-4D97-AF65-F5344CB8AC3E}">
        <p14:creationId xmlns:p14="http://schemas.microsoft.com/office/powerpoint/2010/main" val="678802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60E37D-BB33-81B2-280A-571F9854276B}"/>
              </a:ext>
            </a:extLst>
          </p:cNvPr>
          <p:cNvSpPr>
            <a:spLocks noGrp="1"/>
          </p:cNvSpPr>
          <p:nvPr>
            <p:ph type="title"/>
          </p:nvPr>
        </p:nvSpPr>
        <p:spPr>
          <a:xfrm>
            <a:off x="212400" y="206375"/>
            <a:ext cx="8722800" cy="560243"/>
          </a:xfrm>
        </p:spPr>
        <p:txBody>
          <a:bodyPr anchor="ctr">
            <a:normAutofit/>
          </a:bodyPr>
          <a:lstStyle/>
          <a:p>
            <a:pPr>
              <a:lnSpc>
                <a:spcPct val="90000"/>
              </a:lnSpc>
            </a:pPr>
            <a:r>
              <a:rPr lang="nl-NL" sz="2700" err="1"/>
              <a:t>EvL</a:t>
            </a:r>
            <a:r>
              <a:rPr lang="nl-NL" sz="2700"/>
              <a:t> 3: De eerste stappen in de praktijk als vpk </a:t>
            </a:r>
          </a:p>
        </p:txBody>
      </p:sp>
      <p:pic>
        <p:nvPicPr>
          <p:cNvPr id="4" name="Afbeelding 3">
            <a:extLst>
              <a:ext uri="{FF2B5EF4-FFF2-40B4-BE49-F238E27FC236}">
                <a16:creationId xmlns:a16="http://schemas.microsoft.com/office/drawing/2014/main" id="{3367E689-5A37-2E80-92BA-2DAAF66E4D31}"/>
              </a:ext>
            </a:extLst>
          </p:cNvPr>
          <p:cNvPicPr>
            <a:picLocks noChangeAspect="1"/>
          </p:cNvPicPr>
          <p:nvPr/>
        </p:nvPicPr>
        <p:blipFill>
          <a:blip r:embed="rId3"/>
          <a:stretch>
            <a:fillRect/>
          </a:stretch>
        </p:blipFill>
        <p:spPr>
          <a:xfrm>
            <a:off x="1180696" y="766618"/>
            <a:ext cx="6998872" cy="1603173"/>
          </a:xfrm>
          <a:prstGeom prst="rect">
            <a:avLst/>
          </a:prstGeom>
        </p:spPr>
      </p:pic>
      <p:pic>
        <p:nvPicPr>
          <p:cNvPr id="8" name="Afbeelding 7">
            <a:extLst>
              <a:ext uri="{FF2B5EF4-FFF2-40B4-BE49-F238E27FC236}">
                <a16:creationId xmlns:a16="http://schemas.microsoft.com/office/drawing/2014/main" id="{E8BF2BBA-3250-FC30-CA27-81235F928CBA}"/>
              </a:ext>
            </a:extLst>
          </p:cNvPr>
          <p:cNvPicPr>
            <a:picLocks noChangeAspect="1"/>
          </p:cNvPicPr>
          <p:nvPr/>
        </p:nvPicPr>
        <p:blipFill>
          <a:blip r:embed="rId4"/>
          <a:stretch>
            <a:fillRect/>
          </a:stretch>
        </p:blipFill>
        <p:spPr>
          <a:xfrm>
            <a:off x="1180696" y="2121067"/>
            <a:ext cx="6914645" cy="1444956"/>
          </a:xfrm>
          <a:prstGeom prst="rect">
            <a:avLst/>
          </a:prstGeom>
        </p:spPr>
      </p:pic>
      <p:pic>
        <p:nvPicPr>
          <p:cNvPr id="11" name="Afbeelding 10">
            <a:extLst>
              <a:ext uri="{FF2B5EF4-FFF2-40B4-BE49-F238E27FC236}">
                <a16:creationId xmlns:a16="http://schemas.microsoft.com/office/drawing/2014/main" id="{9140C0CD-8825-A7F2-35E2-92165E4A59E6}"/>
              </a:ext>
            </a:extLst>
          </p:cNvPr>
          <p:cNvPicPr>
            <a:picLocks noChangeAspect="1"/>
          </p:cNvPicPr>
          <p:nvPr/>
        </p:nvPicPr>
        <p:blipFill>
          <a:blip r:embed="rId5"/>
          <a:stretch>
            <a:fillRect/>
          </a:stretch>
        </p:blipFill>
        <p:spPr>
          <a:xfrm>
            <a:off x="1180696" y="3566023"/>
            <a:ext cx="6914645" cy="1465027"/>
          </a:xfrm>
          <a:prstGeom prst="rect">
            <a:avLst/>
          </a:prstGeom>
        </p:spPr>
      </p:pic>
    </p:spTree>
    <p:extLst>
      <p:ext uri="{BB962C8B-B14F-4D97-AF65-F5344CB8AC3E}">
        <p14:creationId xmlns:p14="http://schemas.microsoft.com/office/powerpoint/2010/main" val="1972994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00BC6C6-59B6-25A2-ECC8-A70FC9224CE2}"/>
              </a:ext>
            </a:extLst>
          </p:cNvPr>
          <p:cNvSpPr>
            <a:spLocks noGrp="1"/>
          </p:cNvSpPr>
          <p:nvPr>
            <p:ph type="title"/>
          </p:nvPr>
        </p:nvSpPr>
        <p:spPr>
          <a:xfrm>
            <a:off x="212400" y="206375"/>
            <a:ext cx="8722800" cy="537468"/>
          </a:xfrm>
        </p:spPr>
        <p:txBody>
          <a:bodyPr>
            <a:normAutofit/>
          </a:bodyPr>
          <a:lstStyle/>
          <a:p>
            <a:r>
              <a:rPr lang="nl-NL" sz="2400"/>
              <a:t>EvL5: </a:t>
            </a:r>
            <a:r>
              <a:rPr lang="nl-NL" sz="2000"/>
              <a:t>Werken aan persoonsgerichte, kwalitatieve zorg in de praktijk </a:t>
            </a:r>
          </a:p>
        </p:txBody>
      </p:sp>
      <p:pic>
        <p:nvPicPr>
          <p:cNvPr id="4" name="Afbeelding 3">
            <a:extLst>
              <a:ext uri="{FF2B5EF4-FFF2-40B4-BE49-F238E27FC236}">
                <a16:creationId xmlns:a16="http://schemas.microsoft.com/office/drawing/2014/main" id="{BB6BCB55-A949-163B-ADBB-651112D8B8A9}"/>
              </a:ext>
            </a:extLst>
          </p:cNvPr>
          <p:cNvPicPr>
            <a:picLocks noChangeAspect="1"/>
          </p:cNvPicPr>
          <p:nvPr/>
        </p:nvPicPr>
        <p:blipFill>
          <a:blip r:embed="rId2"/>
          <a:stretch>
            <a:fillRect/>
          </a:stretch>
        </p:blipFill>
        <p:spPr>
          <a:xfrm>
            <a:off x="1459832" y="875554"/>
            <a:ext cx="7107576" cy="1222183"/>
          </a:xfrm>
          <a:prstGeom prst="rect">
            <a:avLst/>
          </a:prstGeom>
        </p:spPr>
      </p:pic>
      <p:pic>
        <p:nvPicPr>
          <p:cNvPr id="8" name="Afbeelding 7">
            <a:extLst>
              <a:ext uri="{FF2B5EF4-FFF2-40B4-BE49-F238E27FC236}">
                <a16:creationId xmlns:a16="http://schemas.microsoft.com/office/drawing/2014/main" id="{6BD50FCE-A5F8-FEB0-7A4B-72646D8B2C00}"/>
              </a:ext>
            </a:extLst>
          </p:cNvPr>
          <p:cNvPicPr>
            <a:picLocks noChangeAspect="1"/>
          </p:cNvPicPr>
          <p:nvPr/>
        </p:nvPicPr>
        <p:blipFill>
          <a:blip r:embed="rId3"/>
          <a:stretch>
            <a:fillRect/>
          </a:stretch>
        </p:blipFill>
        <p:spPr>
          <a:xfrm>
            <a:off x="1459832" y="2097737"/>
            <a:ext cx="7107576" cy="1281100"/>
          </a:xfrm>
          <a:prstGeom prst="rect">
            <a:avLst/>
          </a:prstGeom>
        </p:spPr>
      </p:pic>
      <p:pic>
        <p:nvPicPr>
          <p:cNvPr id="11" name="Afbeelding 10">
            <a:extLst>
              <a:ext uri="{FF2B5EF4-FFF2-40B4-BE49-F238E27FC236}">
                <a16:creationId xmlns:a16="http://schemas.microsoft.com/office/drawing/2014/main" id="{795547D4-1FA3-3059-A0A9-66E4B92CDA12}"/>
              </a:ext>
            </a:extLst>
          </p:cNvPr>
          <p:cNvPicPr>
            <a:picLocks noChangeAspect="1"/>
          </p:cNvPicPr>
          <p:nvPr/>
        </p:nvPicPr>
        <p:blipFill>
          <a:blip r:embed="rId4"/>
          <a:stretch>
            <a:fillRect/>
          </a:stretch>
        </p:blipFill>
        <p:spPr>
          <a:xfrm>
            <a:off x="1459831" y="3372401"/>
            <a:ext cx="7107575" cy="1425858"/>
          </a:xfrm>
          <a:prstGeom prst="rect">
            <a:avLst/>
          </a:prstGeom>
        </p:spPr>
      </p:pic>
    </p:spTree>
    <p:extLst>
      <p:ext uri="{BB962C8B-B14F-4D97-AF65-F5344CB8AC3E}">
        <p14:creationId xmlns:p14="http://schemas.microsoft.com/office/powerpoint/2010/main" val="2782745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0967B7B-6248-7F1F-6797-CEA3DDD78152}"/>
              </a:ext>
            </a:extLst>
          </p:cNvPr>
          <p:cNvSpPr>
            <a:spLocks noGrp="1"/>
          </p:cNvSpPr>
          <p:nvPr>
            <p:ph type="title"/>
          </p:nvPr>
        </p:nvSpPr>
        <p:spPr>
          <a:xfrm>
            <a:off x="210600" y="187902"/>
            <a:ext cx="8722800" cy="857250"/>
          </a:xfrm>
        </p:spPr>
        <p:txBody>
          <a:bodyPr>
            <a:normAutofit/>
          </a:bodyPr>
          <a:lstStyle/>
          <a:p>
            <a:r>
              <a:rPr lang="nl-NL" sz="2400"/>
              <a:t>EvL7:</a:t>
            </a:r>
            <a:r>
              <a:rPr lang="nl-NL" sz="2000"/>
              <a:t> </a:t>
            </a:r>
            <a:r>
              <a:rPr lang="nl-NL" sz="1600"/>
              <a:t>Regisseren van persoonsgerichte en evidence based zorg in de praktijk </a:t>
            </a:r>
          </a:p>
        </p:txBody>
      </p:sp>
      <p:pic>
        <p:nvPicPr>
          <p:cNvPr id="4" name="Afbeelding 3">
            <a:extLst>
              <a:ext uri="{FF2B5EF4-FFF2-40B4-BE49-F238E27FC236}">
                <a16:creationId xmlns:a16="http://schemas.microsoft.com/office/drawing/2014/main" id="{83E1E812-FC59-0FF3-E472-9C4C56DEEFF8}"/>
              </a:ext>
            </a:extLst>
          </p:cNvPr>
          <p:cNvPicPr>
            <a:picLocks noChangeAspect="1"/>
          </p:cNvPicPr>
          <p:nvPr/>
        </p:nvPicPr>
        <p:blipFill>
          <a:blip r:embed="rId2"/>
          <a:stretch>
            <a:fillRect/>
          </a:stretch>
        </p:blipFill>
        <p:spPr>
          <a:xfrm>
            <a:off x="1283369" y="1058247"/>
            <a:ext cx="6786734" cy="1430980"/>
          </a:xfrm>
          <a:prstGeom prst="rect">
            <a:avLst/>
          </a:prstGeom>
        </p:spPr>
      </p:pic>
      <p:pic>
        <p:nvPicPr>
          <p:cNvPr id="8" name="Afbeelding 7">
            <a:extLst>
              <a:ext uri="{FF2B5EF4-FFF2-40B4-BE49-F238E27FC236}">
                <a16:creationId xmlns:a16="http://schemas.microsoft.com/office/drawing/2014/main" id="{4DD543BF-2FD8-5C1F-3F6F-B241A10699A2}"/>
              </a:ext>
            </a:extLst>
          </p:cNvPr>
          <p:cNvPicPr>
            <a:picLocks noChangeAspect="1"/>
          </p:cNvPicPr>
          <p:nvPr/>
        </p:nvPicPr>
        <p:blipFill>
          <a:blip r:embed="rId3"/>
          <a:stretch>
            <a:fillRect/>
          </a:stretch>
        </p:blipFill>
        <p:spPr>
          <a:xfrm>
            <a:off x="1283369" y="2502323"/>
            <a:ext cx="6728432" cy="1101893"/>
          </a:xfrm>
          <a:prstGeom prst="rect">
            <a:avLst/>
          </a:prstGeom>
        </p:spPr>
      </p:pic>
      <p:pic>
        <p:nvPicPr>
          <p:cNvPr id="11" name="Afbeelding 10">
            <a:extLst>
              <a:ext uri="{FF2B5EF4-FFF2-40B4-BE49-F238E27FC236}">
                <a16:creationId xmlns:a16="http://schemas.microsoft.com/office/drawing/2014/main" id="{41754135-6DC6-0251-70C2-85E10175978D}"/>
              </a:ext>
            </a:extLst>
          </p:cNvPr>
          <p:cNvPicPr>
            <a:picLocks noChangeAspect="1"/>
          </p:cNvPicPr>
          <p:nvPr/>
        </p:nvPicPr>
        <p:blipFill>
          <a:blip r:embed="rId4"/>
          <a:stretch>
            <a:fillRect/>
          </a:stretch>
        </p:blipFill>
        <p:spPr>
          <a:xfrm>
            <a:off x="1283369" y="3804331"/>
            <a:ext cx="6728432" cy="1150100"/>
          </a:xfrm>
          <a:prstGeom prst="rect">
            <a:avLst/>
          </a:prstGeom>
        </p:spPr>
      </p:pic>
    </p:spTree>
    <p:extLst>
      <p:ext uri="{BB962C8B-B14F-4D97-AF65-F5344CB8AC3E}">
        <p14:creationId xmlns:p14="http://schemas.microsoft.com/office/powerpoint/2010/main" val="18820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9CEAB5F-5D1F-B30B-54B6-D708AACEB4D4}"/>
              </a:ext>
            </a:extLst>
          </p:cNvPr>
          <p:cNvSpPr>
            <a:spLocks noGrp="1"/>
          </p:cNvSpPr>
          <p:nvPr>
            <p:ph type="title"/>
          </p:nvPr>
        </p:nvSpPr>
        <p:spPr/>
        <p:txBody>
          <a:bodyPr>
            <a:normAutofit fontScale="90000"/>
          </a:bodyPr>
          <a:lstStyle/>
          <a:p>
            <a:r>
              <a:rPr lang="nl-NL"/>
              <a:t>EvL9: De onderzoekende vpk; impact op de zorg</a:t>
            </a:r>
          </a:p>
        </p:txBody>
      </p:sp>
      <p:pic>
        <p:nvPicPr>
          <p:cNvPr id="4" name="Afbeelding 3">
            <a:extLst>
              <a:ext uri="{FF2B5EF4-FFF2-40B4-BE49-F238E27FC236}">
                <a16:creationId xmlns:a16="http://schemas.microsoft.com/office/drawing/2014/main" id="{88141409-89C3-A00F-D82C-740CC7CE7875}"/>
              </a:ext>
            </a:extLst>
          </p:cNvPr>
          <p:cNvPicPr>
            <a:picLocks noChangeAspect="1"/>
          </p:cNvPicPr>
          <p:nvPr/>
        </p:nvPicPr>
        <p:blipFill>
          <a:blip r:embed="rId2"/>
          <a:stretch>
            <a:fillRect/>
          </a:stretch>
        </p:blipFill>
        <p:spPr>
          <a:xfrm>
            <a:off x="1159119" y="1242798"/>
            <a:ext cx="7483488" cy="1470787"/>
          </a:xfrm>
          <a:prstGeom prst="rect">
            <a:avLst/>
          </a:prstGeom>
        </p:spPr>
      </p:pic>
      <p:pic>
        <p:nvPicPr>
          <p:cNvPr id="6" name="Afbeelding 5">
            <a:extLst>
              <a:ext uri="{FF2B5EF4-FFF2-40B4-BE49-F238E27FC236}">
                <a16:creationId xmlns:a16="http://schemas.microsoft.com/office/drawing/2014/main" id="{AAEFD199-58B3-52AE-DDEF-E869F6C33FB5}"/>
              </a:ext>
            </a:extLst>
          </p:cNvPr>
          <p:cNvPicPr>
            <a:picLocks noChangeAspect="1"/>
          </p:cNvPicPr>
          <p:nvPr/>
        </p:nvPicPr>
        <p:blipFill>
          <a:blip r:embed="rId3"/>
          <a:stretch>
            <a:fillRect/>
          </a:stretch>
        </p:blipFill>
        <p:spPr>
          <a:xfrm>
            <a:off x="1159119" y="2993802"/>
            <a:ext cx="7445385" cy="1257409"/>
          </a:xfrm>
          <a:prstGeom prst="rect">
            <a:avLst/>
          </a:prstGeom>
        </p:spPr>
      </p:pic>
    </p:spTree>
    <p:extLst>
      <p:ext uri="{BB962C8B-B14F-4D97-AF65-F5344CB8AC3E}">
        <p14:creationId xmlns:p14="http://schemas.microsoft.com/office/powerpoint/2010/main" val="1423021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A5C96B0-583A-D158-5992-82BC42B1EBBC}"/>
              </a:ext>
            </a:extLst>
          </p:cNvPr>
          <p:cNvSpPr>
            <a:spLocks noGrp="1"/>
          </p:cNvSpPr>
          <p:nvPr>
            <p:ph type="title"/>
          </p:nvPr>
        </p:nvSpPr>
        <p:spPr>
          <a:xfrm>
            <a:off x="212400" y="206375"/>
            <a:ext cx="8722800" cy="551007"/>
          </a:xfrm>
        </p:spPr>
        <p:txBody>
          <a:bodyPr>
            <a:normAutofit fontScale="90000"/>
          </a:bodyPr>
          <a:lstStyle/>
          <a:p>
            <a:r>
              <a:rPr lang="nl-NL"/>
              <a:t>EvL10: </a:t>
            </a:r>
            <a:r>
              <a:rPr lang="nl-NL" sz="2700"/>
              <a:t>De kracht van vpk leiderschap in de praktijk</a:t>
            </a:r>
          </a:p>
        </p:txBody>
      </p:sp>
      <p:pic>
        <p:nvPicPr>
          <p:cNvPr id="4" name="Afbeelding 3">
            <a:extLst>
              <a:ext uri="{FF2B5EF4-FFF2-40B4-BE49-F238E27FC236}">
                <a16:creationId xmlns:a16="http://schemas.microsoft.com/office/drawing/2014/main" id="{538711CC-E6D2-BF2F-9D4B-D2D947002DB0}"/>
              </a:ext>
            </a:extLst>
          </p:cNvPr>
          <p:cNvPicPr>
            <a:picLocks noChangeAspect="1"/>
          </p:cNvPicPr>
          <p:nvPr/>
        </p:nvPicPr>
        <p:blipFill>
          <a:blip r:embed="rId2"/>
          <a:stretch>
            <a:fillRect/>
          </a:stretch>
        </p:blipFill>
        <p:spPr>
          <a:xfrm>
            <a:off x="1386317" y="1103831"/>
            <a:ext cx="7430144" cy="1524132"/>
          </a:xfrm>
          <a:prstGeom prst="rect">
            <a:avLst/>
          </a:prstGeom>
        </p:spPr>
      </p:pic>
      <p:pic>
        <p:nvPicPr>
          <p:cNvPr id="8" name="Afbeelding 7">
            <a:extLst>
              <a:ext uri="{FF2B5EF4-FFF2-40B4-BE49-F238E27FC236}">
                <a16:creationId xmlns:a16="http://schemas.microsoft.com/office/drawing/2014/main" id="{927B8545-8B0C-5379-3EC0-733455072420}"/>
              </a:ext>
            </a:extLst>
          </p:cNvPr>
          <p:cNvPicPr>
            <a:picLocks noChangeAspect="1"/>
          </p:cNvPicPr>
          <p:nvPr/>
        </p:nvPicPr>
        <p:blipFill>
          <a:blip r:embed="rId3"/>
          <a:stretch>
            <a:fillRect/>
          </a:stretch>
        </p:blipFill>
        <p:spPr>
          <a:xfrm>
            <a:off x="1348214" y="2987512"/>
            <a:ext cx="7506350" cy="1844200"/>
          </a:xfrm>
          <a:prstGeom prst="rect">
            <a:avLst/>
          </a:prstGeom>
        </p:spPr>
      </p:pic>
    </p:spTree>
    <p:extLst>
      <p:ext uri="{BB962C8B-B14F-4D97-AF65-F5344CB8AC3E}">
        <p14:creationId xmlns:p14="http://schemas.microsoft.com/office/powerpoint/2010/main" val="2317785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70E180-7E4B-D959-06AA-1CC7440DB2D9}"/>
              </a:ext>
            </a:extLst>
          </p:cNvPr>
          <p:cNvSpPr>
            <a:spLocks noGrp="1"/>
          </p:cNvSpPr>
          <p:nvPr>
            <p:ph type="title"/>
          </p:nvPr>
        </p:nvSpPr>
        <p:spPr>
          <a:xfrm>
            <a:off x="1372395" y="135675"/>
            <a:ext cx="7440928" cy="857250"/>
          </a:xfrm>
        </p:spPr>
        <p:txBody>
          <a:bodyPr/>
          <a:lstStyle/>
          <a:p>
            <a:r>
              <a:rPr lang="nl-NL">
                <a:solidFill>
                  <a:schemeClr val="bg1"/>
                </a:solidFill>
              </a:rPr>
              <a:t>Wat blijft hetzelfde?</a:t>
            </a:r>
          </a:p>
        </p:txBody>
      </p:sp>
      <p:sp>
        <p:nvSpPr>
          <p:cNvPr id="3" name="Tijdelijke aanduiding voor inhoud 2">
            <a:extLst>
              <a:ext uri="{FF2B5EF4-FFF2-40B4-BE49-F238E27FC236}">
                <a16:creationId xmlns:a16="http://schemas.microsoft.com/office/drawing/2014/main" id="{0B1B8CA0-B6EC-EB65-A4AE-CD0DA7BE6AE6}"/>
              </a:ext>
            </a:extLst>
          </p:cNvPr>
          <p:cNvSpPr>
            <a:spLocks noGrp="1"/>
          </p:cNvSpPr>
          <p:nvPr>
            <p:ph idx="1"/>
          </p:nvPr>
        </p:nvSpPr>
        <p:spPr>
          <a:xfrm>
            <a:off x="1372394" y="1407491"/>
            <a:ext cx="7440929" cy="3600334"/>
          </a:xfrm>
        </p:spPr>
        <p:txBody>
          <a:bodyPr vert="horz" lIns="91440" tIns="45720" rIns="91440" bIns="45720" rtlCol="0" anchor="t">
            <a:normAutofit fontScale="77500" lnSpcReduction="20000"/>
          </a:bodyPr>
          <a:lstStyle/>
          <a:p>
            <a:r>
              <a:rPr lang="nl-NL"/>
              <a:t>DPL verbonden aan instellingen in de regio</a:t>
            </a:r>
          </a:p>
          <a:p>
            <a:r>
              <a:rPr lang="nl-NL"/>
              <a:t>DPL voor individuele begeleiding + betrokken bij onderwijs</a:t>
            </a:r>
          </a:p>
          <a:p>
            <a:r>
              <a:rPr lang="nl-NL"/>
              <a:t>Portfoliotoets voor hele EvL</a:t>
            </a:r>
          </a:p>
          <a:p>
            <a:pPr lvl="1"/>
            <a:r>
              <a:rPr lang="nl-NL">
                <a:solidFill>
                  <a:schemeClr val="accent1"/>
                </a:solidFill>
              </a:rPr>
              <a:t>Wel meer richtinggevend met verplicht en potentieel bewijsmateriaal, vooral in EvL 3 en 5 </a:t>
            </a:r>
          </a:p>
          <a:p>
            <a:r>
              <a:rPr lang="nl-NL"/>
              <a:t>Verslaglegging van het leerproces </a:t>
            </a:r>
            <a:r>
              <a:rPr lang="nl-NL">
                <a:sym typeface="Wingdings" panose="05000000000000000000" pitchFamily="2" charset="2"/>
              </a:rPr>
              <a:t> wordt verplicht bewijs</a:t>
            </a:r>
            <a:br>
              <a:rPr lang="nl-NL"/>
            </a:br>
            <a:r>
              <a:rPr lang="nl-NL" sz="1600" i="1"/>
              <a:t>Studentjourney vervalt. Worden losse onderdelen onder de noemer ‘procesverslag’</a:t>
            </a:r>
          </a:p>
          <a:p>
            <a:r>
              <a:rPr lang="nl-NL"/>
              <a:t>Samenstelling leerkringen; mix van alle leerjaren</a:t>
            </a:r>
          </a:p>
          <a:p>
            <a:r>
              <a:rPr lang="nl-NL"/>
              <a:t>Iedere student heeft een eigen studentcoach</a:t>
            </a:r>
          </a:p>
          <a:p>
            <a:pPr lvl="1"/>
            <a:r>
              <a:rPr lang="nl-NL">
                <a:solidFill>
                  <a:schemeClr val="accent1"/>
                </a:solidFill>
              </a:rPr>
              <a:t>In EvL 3 + 5 fysieke bijeenkomsten in lesgroep met eigen studentcoach. </a:t>
            </a:r>
          </a:p>
          <a:p>
            <a:pPr lvl="1"/>
            <a:r>
              <a:rPr lang="nl-NL">
                <a:solidFill>
                  <a:schemeClr val="accent1"/>
                </a:solidFill>
              </a:rPr>
              <a:t>In EvL 7, 9 en 10 online bijeenkomsten met eigen studentcoach</a:t>
            </a:r>
          </a:p>
          <a:p>
            <a:r>
              <a:rPr lang="nl-NL"/>
              <a:t>Stageplanning door stagebureau.</a:t>
            </a:r>
          </a:p>
          <a:p>
            <a:pPr lvl="1"/>
            <a:r>
              <a:rPr lang="nl-NL">
                <a:solidFill>
                  <a:schemeClr val="accent1"/>
                </a:solidFill>
              </a:rPr>
              <a:t>In toekomst wel meer inzicht + regie bij student over stageplaatsing  </a:t>
            </a:r>
            <a:endParaRPr lang="nl-NL">
              <a:solidFill>
                <a:schemeClr val="accent1"/>
              </a:solidFill>
              <a:cs typeface="Arial"/>
            </a:endParaRPr>
          </a:p>
        </p:txBody>
      </p:sp>
    </p:spTree>
    <p:extLst>
      <p:ext uri="{BB962C8B-B14F-4D97-AF65-F5344CB8AC3E}">
        <p14:creationId xmlns:p14="http://schemas.microsoft.com/office/powerpoint/2010/main" val="1581494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AC89C8-8C07-0673-7CF4-08771645C565}"/>
              </a:ext>
            </a:extLst>
          </p:cNvPr>
          <p:cNvSpPr>
            <a:spLocks noGrp="1"/>
          </p:cNvSpPr>
          <p:nvPr>
            <p:ph type="title"/>
          </p:nvPr>
        </p:nvSpPr>
        <p:spPr>
          <a:xfrm>
            <a:off x="1214882" y="135675"/>
            <a:ext cx="7440928" cy="857250"/>
          </a:xfrm>
        </p:spPr>
        <p:txBody>
          <a:bodyPr/>
          <a:lstStyle/>
          <a:p>
            <a:r>
              <a:rPr lang="nl-NL">
                <a:solidFill>
                  <a:schemeClr val="bg1"/>
                </a:solidFill>
              </a:rPr>
              <a:t>Wat verandert er?</a:t>
            </a:r>
          </a:p>
        </p:txBody>
      </p:sp>
      <p:graphicFrame>
        <p:nvGraphicFramePr>
          <p:cNvPr id="5" name="Tijdelijke aanduiding voor inhoud 4">
            <a:extLst>
              <a:ext uri="{FF2B5EF4-FFF2-40B4-BE49-F238E27FC236}">
                <a16:creationId xmlns:a16="http://schemas.microsoft.com/office/drawing/2014/main" id="{2C7816D2-5C44-428B-32C7-FE4C5AE1BC03}"/>
              </a:ext>
            </a:extLst>
          </p:cNvPr>
          <p:cNvGraphicFramePr>
            <a:graphicFrameLocks noGrp="1"/>
          </p:cNvGraphicFramePr>
          <p:nvPr>
            <p:ph idx="1"/>
            <p:extLst>
              <p:ext uri="{D42A27DB-BD31-4B8C-83A1-F6EECF244321}">
                <p14:modId xmlns:p14="http://schemas.microsoft.com/office/powerpoint/2010/main" val="2499651018"/>
              </p:ext>
            </p:extLst>
          </p:nvPr>
        </p:nvGraphicFramePr>
        <p:xfrm>
          <a:off x="241539" y="1069340"/>
          <a:ext cx="8807570" cy="4074160"/>
        </p:xfrm>
        <a:graphic>
          <a:graphicData uri="http://schemas.openxmlformats.org/drawingml/2006/table">
            <a:tbl>
              <a:tblPr firstRow="1" bandRow="1">
                <a:tableStyleId>{5C22544A-7EE6-4342-B048-85BDC9FD1C3A}</a:tableStyleId>
              </a:tblPr>
              <a:tblGrid>
                <a:gridCol w="4403785">
                  <a:extLst>
                    <a:ext uri="{9D8B030D-6E8A-4147-A177-3AD203B41FA5}">
                      <a16:colId xmlns:a16="http://schemas.microsoft.com/office/drawing/2014/main" val="3913072111"/>
                    </a:ext>
                  </a:extLst>
                </a:gridCol>
                <a:gridCol w="4403785">
                  <a:extLst>
                    <a:ext uri="{9D8B030D-6E8A-4147-A177-3AD203B41FA5}">
                      <a16:colId xmlns:a16="http://schemas.microsoft.com/office/drawing/2014/main" val="1161716889"/>
                    </a:ext>
                  </a:extLst>
                </a:gridCol>
              </a:tblGrid>
              <a:tr h="370840">
                <a:tc>
                  <a:txBody>
                    <a:bodyPr/>
                    <a:lstStyle/>
                    <a:p>
                      <a:r>
                        <a:rPr lang="nl-NL" sz="1600"/>
                        <a:t>Curriculum TGV / BN2030 (nieuw)</a:t>
                      </a:r>
                    </a:p>
                  </a:txBody>
                  <a:tcPr/>
                </a:tc>
                <a:tc>
                  <a:txBody>
                    <a:bodyPr/>
                    <a:lstStyle/>
                    <a:p>
                      <a:r>
                        <a:rPr lang="nl-NL" sz="1600"/>
                        <a:t>Curriculum BN2020 (huidig)</a:t>
                      </a:r>
                    </a:p>
                  </a:txBody>
                  <a:tcPr/>
                </a:tc>
                <a:extLst>
                  <a:ext uri="{0D108BD9-81ED-4DB2-BD59-A6C34878D82A}">
                    <a16:rowId xmlns:a16="http://schemas.microsoft.com/office/drawing/2014/main" val="3100946038"/>
                  </a:ext>
                </a:extLst>
              </a:tr>
              <a:tr h="370840">
                <a:tc>
                  <a:txBody>
                    <a:bodyPr/>
                    <a:lstStyle/>
                    <a:p>
                      <a:r>
                        <a:rPr lang="nl-NL" sz="1400"/>
                        <a:t>Volgorde EvL 7,9 en 10 is gefaciliteerde leerroute. Maar deze EvL zijn in willekeurige volgorde te volgen. </a:t>
                      </a:r>
                    </a:p>
                  </a:txBody>
                  <a:tcPr/>
                </a:tc>
                <a:tc>
                  <a:txBody>
                    <a:bodyPr/>
                    <a:lstStyle/>
                    <a:p>
                      <a:r>
                        <a:rPr lang="nl-NL" sz="1400"/>
                        <a:t>Vaste volgorde van PL1 naar PL4</a:t>
                      </a:r>
                    </a:p>
                  </a:txBody>
                  <a:tcPr/>
                </a:tc>
                <a:extLst>
                  <a:ext uri="{0D108BD9-81ED-4DB2-BD59-A6C34878D82A}">
                    <a16:rowId xmlns:a16="http://schemas.microsoft.com/office/drawing/2014/main" val="711985497"/>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a:t>EvL 3 en 5 = NLQF 5 niveau </a:t>
                      </a:r>
                      <a:br>
                        <a:rPr lang="nl-NL" sz="1400" dirty="0"/>
                      </a:br>
                      <a:r>
                        <a:rPr lang="nl-NL" sz="1400"/>
                        <a:t>EvL 7, 9 en 10 = NLQF 6 niveau </a:t>
                      </a:r>
                    </a:p>
                  </a:txBody>
                  <a:tcPr/>
                </a:tc>
                <a:tc>
                  <a:txBody>
                    <a:bodyPr/>
                    <a:lstStyle/>
                    <a:p>
                      <a:r>
                        <a:rPr lang="nl-NL" sz="1400"/>
                        <a:t>Alleen PL4 op NLQF 6 niveau</a:t>
                      </a:r>
                    </a:p>
                  </a:txBody>
                  <a:tcPr/>
                </a:tc>
                <a:extLst>
                  <a:ext uri="{0D108BD9-81ED-4DB2-BD59-A6C34878D82A}">
                    <a16:rowId xmlns:a16="http://schemas.microsoft.com/office/drawing/2014/main" val="630824037"/>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a:t>Leeruitkomsten centraal waar CanMEDS-rollen in terugkomen </a:t>
                      </a:r>
                    </a:p>
                  </a:txBody>
                  <a:tcPr/>
                </a:tc>
                <a:tc>
                  <a:txBody>
                    <a:bodyPr/>
                    <a:lstStyle/>
                    <a:p>
                      <a:r>
                        <a:rPr lang="nl-NL" sz="1400"/>
                        <a:t>CanMEDS-rollen centraal</a:t>
                      </a:r>
                    </a:p>
                    <a:p>
                      <a:endParaRPr lang="nl-NL" sz="1400"/>
                    </a:p>
                  </a:txBody>
                  <a:tcPr/>
                </a:tc>
                <a:extLst>
                  <a:ext uri="{0D108BD9-81ED-4DB2-BD59-A6C34878D82A}">
                    <a16:rowId xmlns:a16="http://schemas.microsoft.com/office/drawing/2014/main" val="1014822858"/>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a:t>Rubric met succescriteria per LUK </a:t>
                      </a:r>
                    </a:p>
                  </a:txBody>
                  <a:tcPr/>
                </a:tc>
                <a:tc>
                  <a:txBody>
                    <a:bodyPr/>
                    <a:lstStyle/>
                    <a:p>
                      <a:r>
                        <a:rPr lang="nl-NL" sz="1400"/>
                        <a:t>Competentiekaart met gedragscriteria per PL-periode </a:t>
                      </a:r>
                    </a:p>
                  </a:txBody>
                  <a:tcPr/>
                </a:tc>
                <a:extLst>
                  <a:ext uri="{0D108BD9-81ED-4DB2-BD59-A6C34878D82A}">
                    <a16:rowId xmlns:a16="http://schemas.microsoft.com/office/drawing/2014/main" val="763895557"/>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a:t>Beoordeling: Onder – Op – Boven niveau </a:t>
                      </a:r>
                    </a:p>
                  </a:txBody>
                  <a:tcPr/>
                </a:tc>
                <a:tc>
                  <a:txBody>
                    <a:bodyPr/>
                    <a:lstStyle/>
                    <a:p>
                      <a:r>
                        <a:rPr lang="nl-NL" sz="1400"/>
                        <a:t>Behaald / Niet behaald  (PL1,2,3) / Cijfer (PL4)</a:t>
                      </a:r>
                    </a:p>
                  </a:txBody>
                  <a:tcPr/>
                </a:tc>
                <a:extLst>
                  <a:ext uri="{0D108BD9-81ED-4DB2-BD59-A6C34878D82A}">
                    <a16:rowId xmlns:a16="http://schemas.microsoft.com/office/drawing/2014/main" val="3347816075"/>
                  </a:ext>
                </a:extLst>
              </a:tr>
              <a:tr h="370840">
                <a:tc>
                  <a:txBody>
                    <a:bodyPr/>
                    <a:lstStyle/>
                    <a:p>
                      <a:r>
                        <a:rPr lang="nl-NL" sz="1400"/>
                        <a:t>Portfolio in Portflow van Canvas</a:t>
                      </a:r>
                    </a:p>
                  </a:txBody>
                  <a:tcPr/>
                </a:tc>
                <a:tc>
                  <a:txBody>
                    <a:bodyPr/>
                    <a:lstStyle/>
                    <a:p>
                      <a:r>
                        <a:rPr lang="nl-NL" sz="1400"/>
                        <a:t>Portfolio in OneDrive</a:t>
                      </a:r>
                    </a:p>
                  </a:txBody>
                  <a:tcPr/>
                </a:tc>
                <a:extLst>
                  <a:ext uri="{0D108BD9-81ED-4DB2-BD59-A6C34878D82A}">
                    <a16:rowId xmlns:a16="http://schemas.microsoft.com/office/drawing/2014/main" val="2329320937"/>
                  </a:ext>
                </a:extLst>
              </a:tr>
              <a:tr h="370840">
                <a:tc>
                  <a:txBody>
                    <a:bodyPr/>
                    <a:lstStyle/>
                    <a:p>
                      <a:r>
                        <a:rPr lang="nl-NL" sz="1400"/>
                        <a:t>Studentcoach structureel betrokken tijdens EvL in de praktijk; via lessen + individuele gesprekken</a:t>
                      </a:r>
                    </a:p>
                  </a:txBody>
                  <a:tcPr/>
                </a:tc>
                <a:tc>
                  <a:txBody>
                    <a:bodyPr/>
                    <a:lstStyle/>
                    <a:p>
                      <a:r>
                        <a:rPr lang="nl-NL" sz="1400"/>
                        <a:t>Studentcoach naar behoefte betrokken + individuele gesprekjes per semester</a:t>
                      </a:r>
                    </a:p>
                  </a:txBody>
                  <a:tcPr/>
                </a:tc>
                <a:extLst>
                  <a:ext uri="{0D108BD9-81ED-4DB2-BD59-A6C34878D82A}">
                    <a16:rowId xmlns:a16="http://schemas.microsoft.com/office/drawing/2014/main" val="3453474176"/>
                  </a:ext>
                </a:extLst>
              </a:tr>
              <a:tr h="370840">
                <a:tc>
                  <a:txBody>
                    <a:bodyPr/>
                    <a:lstStyle/>
                    <a:p>
                      <a:r>
                        <a:rPr lang="nl-NL" sz="1400"/>
                        <a:t>Tentaminering met 2 examinatoren </a:t>
                      </a:r>
                    </a:p>
                    <a:p>
                      <a:r>
                        <a:rPr lang="nl-NL" sz="1400"/>
                        <a:t>DPL = afhankelijk ex. + onafhankelijk ex.</a:t>
                      </a:r>
                    </a:p>
                  </a:txBody>
                  <a:tcPr/>
                </a:tc>
                <a:tc>
                  <a:txBody>
                    <a:bodyPr/>
                    <a:lstStyle/>
                    <a:p>
                      <a:r>
                        <a:rPr lang="nl-NL" sz="1400"/>
                        <a:t>DPL = examinator</a:t>
                      </a:r>
                    </a:p>
                    <a:p>
                      <a:r>
                        <a:rPr lang="nl-NL" sz="1400"/>
                        <a:t>Meer-ogen beleid bij bepaalde studenten</a:t>
                      </a:r>
                    </a:p>
                  </a:txBody>
                  <a:tcPr/>
                </a:tc>
                <a:extLst>
                  <a:ext uri="{0D108BD9-81ED-4DB2-BD59-A6C34878D82A}">
                    <a16:rowId xmlns:a16="http://schemas.microsoft.com/office/drawing/2014/main" val="3433180251"/>
                  </a:ext>
                </a:extLst>
              </a:tr>
            </a:tbl>
          </a:graphicData>
        </a:graphic>
      </p:graphicFrame>
    </p:spTree>
    <p:extLst>
      <p:ext uri="{BB962C8B-B14F-4D97-AF65-F5344CB8AC3E}">
        <p14:creationId xmlns:p14="http://schemas.microsoft.com/office/powerpoint/2010/main" val="2118032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055F1-924E-55AF-A45C-370C1B10639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A5D137-158D-5C00-DC0C-F6332B77C4EA}"/>
              </a:ext>
            </a:extLst>
          </p:cNvPr>
          <p:cNvSpPr>
            <a:spLocks noGrp="1"/>
          </p:cNvSpPr>
          <p:nvPr>
            <p:ph type="title"/>
          </p:nvPr>
        </p:nvSpPr>
        <p:spPr>
          <a:xfrm>
            <a:off x="1353923" y="135675"/>
            <a:ext cx="7440928" cy="857250"/>
          </a:xfrm>
        </p:spPr>
        <p:txBody>
          <a:bodyPr>
            <a:normAutofit fontScale="90000"/>
          </a:bodyPr>
          <a:lstStyle/>
          <a:p>
            <a:r>
              <a:rPr lang="nl-NL">
                <a:solidFill>
                  <a:schemeClr val="bg1"/>
                </a:solidFill>
              </a:rPr>
              <a:t>Processtappen begeleiding en beoordeling </a:t>
            </a:r>
          </a:p>
        </p:txBody>
      </p:sp>
      <p:sp>
        <p:nvSpPr>
          <p:cNvPr id="3" name="Tijdelijke aanduiding voor inhoud 2">
            <a:extLst>
              <a:ext uri="{FF2B5EF4-FFF2-40B4-BE49-F238E27FC236}">
                <a16:creationId xmlns:a16="http://schemas.microsoft.com/office/drawing/2014/main" id="{6141C174-207D-682C-9904-A52A2D894966}"/>
              </a:ext>
            </a:extLst>
          </p:cNvPr>
          <p:cNvSpPr>
            <a:spLocks noGrp="1"/>
          </p:cNvSpPr>
          <p:nvPr>
            <p:ph idx="1"/>
          </p:nvPr>
        </p:nvSpPr>
        <p:spPr>
          <a:xfrm>
            <a:off x="1492467" y="1274617"/>
            <a:ext cx="7440929" cy="3733207"/>
          </a:xfrm>
        </p:spPr>
        <p:txBody>
          <a:bodyPr>
            <a:normAutofit/>
          </a:bodyPr>
          <a:lstStyle/>
          <a:p>
            <a:pPr marL="0" indent="0">
              <a:buNone/>
            </a:pPr>
            <a:r>
              <a:rPr lang="nl-NL" sz="1600"/>
              <a:t>Student doorloopt een cyclisch proces gebaseerd op “navigeren door je leerproces</a:t>
            </a:r>
            <a:r>
              <a:rPr lang="nl-NL" sz="1400"/>
              <a:t>” </a:t>
            </a:r>
            <a:r>
              <a:rPr lang="nl-NL" sz="1600">
                <a:solidFill>
                  <a:schemeClr val="accent1"/>
                </a:solidFill>
              </a:rPr>
              <a:t>en maakt dit inzichtelijk in het portfolio = verplicht!</a:t>
            </a:r>
          </a:p>
          <a:p>
            <a:pPr marL="0" indent="0">
              <a:buNone/>
            </a:pPr>
            <a:endParaRPr lang="nl-NL"/>
          </a:p>
          <a:p>
            <a:pPr marL="0" indent="0">
              <a:buNone/>
            </a:pPr>
            <a:endParaRPr lang="nl-NL"/>
          </a:p>
        </p:txBody>
      </p:sp>
      <p:pic>
        <p:nvPicPr>
          <p:cNvPr id="7" name="Afbeelding 6" descr="Afbeelding met tekst, Lettertype, logo, nummer&#10;&#10;Door AI gegenereerde inhoud is mogelijk onjuist.">
            <a:extLst>
              <a:ext uri="{FF2B5EF4-FFF2-40B4-BE49-F238E27FC236}">
                <a16:creationId xmlns:a16="http://schemas.microsoft.com/office/drawing/2014/main" id="{A4378FD3-B0B6-EE39-E3C2-589B1A7FA9E3}"/>
              </a:ext>
            </a:extLst>
          </p:cNvPr>
          <p:cNvPicPr>
            <a:picLocks noChangeAspect="1"/>
          </p:cNvPicPr>
          <p:nvPr/>
        </p:nvPicPr>
        <p:blipFill>
          <a:blip r:embed="rId3"/>
          <a:stretch>
            <a:fillRect/>
          </a:stretch>
        </p:blipFill>
        <p:spPr>
          <a:xfrm>
            <a:off x="596814" y="1950530"/>
            <a:ext cx="8318808" cy="2479230"/>
          </a:xfrm>
          <a:prstGeom prst="rect">
            <a:avLst/>
          </a:prstGeom>
        </p:spPr>
      </p:pic>
    </p:spTree>
    <p:extLst>
      <p:ext uri="{BB962C8B-B14F-4D97-AF65-F5344CB8AC3E}">
        <p14:creationId xmlns:p14="http://schemas.microsoft.com/office/powerpoint/2010/main" val="2316246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39598-7CAE-6CB9-F56F-7614600395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79D61E-65AA-3C54-E351-CBDAE5DA7718}"/>
              </a:ext>
            </a:extLst>
          </p:cNvPr>
          <p:cNvSpPr>
            <a:spLocks noGrp="1"/>
          </p:cNvSpPr>
          <p:nvPr>
            <p:ph type="title"/>
          </p:nvPr>
        </p:nvSpPr>
        <p:spPr>
          <a:xfrm>
            <a:off x="1372395" y="135675"/>
            <a:ext cx="7440928" cy="857250"/>
          </a:xfrm>
        </p:spPr>
        <p:txBody>
          <a:bodyPr>
            <a:normAutofit/>
          </a:bodyPr>
          <a:lstStyle/>
          <a:p>
            <a:r>
              <a:rPr lang="nl-NL">
                <a:solidFill>
                  <a:schemeClr val="bg1"/>
                </a:solidFill>
              </a:rPr>
              <a:t>Structuur van het PL onderwijs</a:t>
            </a:r>
          </a:p>
        </p:txBody>
      </p:sp>
      <p:sp>
        <p:nvSpPr>
          <p:cNvPr id="3" name="Tijdelijke aanduiding voor inhoud 2">
            <a:extLst>
              <a:ext uri="{FF2B5EF4-FFF2-40B4-BE49-F238E27FC236}">
                <a16:creationId xmlns:a16="http://schemas.microsoft.com/office/drawing/2014/main" id="{B873F7DF-5351-2CD5-93FB-2751025B3497}"/>
              </a:ext>
            </a:extLst>
          </p:cNvPr>
          <p:cNvSpPr>
            <a:spLocks noGrp="1"/>
          </p:cNvSpPr>
          <p:nvPr>
            <p:ph idx="1"/>
          </p:nvPr>
        </p:nvSpPr>
        <p:spPr>
          <a:xfrm>
            <a:off x="338016" y="1143000"/>
            <a:ext cx="4116753" cy="3740267"/>
          </a:xfrm>
        </p:spPr>
        <p:txBody>
          <a:bodyPr vert="horz" lIns="91440" tIns="45720" rIns="91440" bIns="45720" rtlCol="0" anchor="t">
            <a:normAutofit fontScale="62500" lnSpcReduction="20000"/>
          </a:bodyPr>
          <a:lstStyle/>
          <a:p>
            <a:pPr marL="0" indent="0">
              <a:buNone/>
            </a:pPr>
            <a:r>
              <a:rPr lang="nl-NL" sz="2600" b="1">
                <a:solidFill>
                  <a:schemeClr val="accent1"/>
                </a:solidFill>
              </a:rPr>
              <a:t>Bijeenkomsten tijdens EvL5</a:t>
            </a:r>
            <a:endParaRPr lang="nl-NL" sz="2600">
              <a:solidFill>
                <a:schemeClr val="accent1"/>
              </a:solidFill>
            </a:endParaRPr>
          </a:p>
          <a:p>
            <a:pPr marL="0" indent="0">
              <a:buNone/>
            </a:pPr>
            <a:endParaRPr lang="nl-NL" u="sng"/>
          </a:p>
          <a:p>
            <a:pPr marL="0" indent="0">
              <a:buNone/>
            </a:pPr>
            <a:r>
              <a:rPr lang="nl-NL" sz="2100" u="sng"/>
              <a:t>Bijeenkomst studentcoach</a:t>
            </a:r>
            <a:endParaRPr lang="nl-NL" sz="2100"/>
          </a:p>
          <a:p>
            <a:r>
              <a:rPr lang="nl-NL" sz="2100"/>
              <a:t>3 x bijeenkomst van 1,5 uur met eigen lesgroep in week 0 of 1, week 5 en week 15.</a:t>
            </a:r>
          </a:p>
          <a:p>
            <a:endParaRPr lang="nl-NL" sz="2100"/>
          </a:p>
          <a:p>
            <a:endParaRPr lang="nl-NL" sz="2100"/>
          </a:p>
          <a:p>
            <a:pPr marL="0" indent="0">
              <a:buNone/>
            </a:pPr>
            <a:r>
              <a:rPr lang="nl-NL" sz="2100" u="sng"/>
              <a:t>Peergroepbijeenkomsten</a:t>
            </a:r>
            <a:endParaRPr lang="nl-NL"/>
          </a:p>
          <a:p>
            <a:r>
              <a:rPr lang="nl-NL" sz="2100"/>
              <a:t>6 x bijeenkomst waarvan 2 consult door DPL-er</a:t>
            </a:r>
            <a:br>
              <a:rPr lang="nl-NL" sz="2100"/>
            </a:br>
            <a:r>
              <a:rPr lang="nl-NL" sz="2100"/>
              <a:t> </a:t>
            </a:r>
            <a:endParaRPr lang="nl-NL"/>
          </a:p>
          <a:p>
            <a:pPr marL="0" indent="0">
              <a:buNone/>
            </a:pPr>
            <a:endParaRPr lang="nl-NL" sz="2100" u="sng"/>
          </a:p>
          <a:p>
            <a:pPr marL="0" indent="0">
              <a:buNone/>
            </a:pPr>
            <a:r>
              <a:rPr lang="nl-NL" sz="2100" u="sng"/>
              <a:t>Leerkring bijeenkomsten</a:t>
            </a:r>
            <a:endParaRPr lang="nl-NL" sz="2100"/>
          </a:p>
          <a:p>
            <a:r>
              <a:rPr lang="nl-NL" sz="2100"/>
              <a:t>4 x bijeenkomst van 3 uur met studenten die verbonden zijn aan dezelfde DPL/LP en/of in dezelfde context stagelopen.</a:t>
            </a:r>
            <a:br>
              <a:rPr lang="nl-NL" sz="2100"/>
            </a:br>
            <a:r>
              <a:rPr lang="nl-NL" sz="2100"/>
              <a:t>Week: 1,6,9,14 </a:t>
            </a:r>
          </a:p>
          <a:p>
            <a:r>
              <a:rPr lang="nl-NL" sz="2100"/>
              <a:t>Deeltijd studenten gaan mee in de leerkringen met eigen DPL/LP en niet in een aparte groep op school. </a:t>
            </a:r>
          </a:p>
        </p:txBody>
      </p:sp>
      <p:sp>
        <p:nvSpPr>
          <p:cNvPr id="4" name="Tijdelijke aanduiding voor inhoud 2">
            <a:extLst>
              <a:ext uri="{FF2B5EF4-FFF2-40B4-BE49-F238E27FC236}">
                <a16:creationId xmlns:a16="http://schemas.microsoft.com/office/drawing/2014/main" id="{4745C979-8CA0-4209-141D-425360F9AADA}"/>
              </a:ext>
            </a:extLst>
          </p:cNvPr>
          <p:cNvSpPr txBox="1">
            <a:spLocks/>
          </p:cNvSpPr>
          <p:nvPr/>
        </p:nvSpPr>
        <p:spPr>
          <a:xfrm>
            <a:off x="4868332" y="1143000"/>
            <a:ext cx="4113107" cy="3733800"/>
          </a:xfrm>
          <a:prstGeom prst="rect">
            <a:avLst/>
          </a:prstGeom>
        </p:spPr>
        <p:txBody>
          <a:bodyPr vert="horz" lIns="91440" tIns="45720" rIns="91440" bIns="45720" rtlCol="0" anchor="t">
            <a:normAutofit fontScale="92500" lnSpcReduction="20000"/>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nl-NL" sz="1800" b="1">
                <a:solidFill>
                  <a:schemeClr val="accent1"/>
                </a:solidFill>
              </a:rPr>
              <a:t>Bijeenkomsten tijdens EvL7</a:t>
            </a:r>
            <a:endParaRPr lang="nl-NL" sz="1800">
              <a:solidFill>
                <a:schemeClr val="accent1"/>
              </a:solidFill>
            </a:endParaRPr>
          </a:p>
          <a:p>
            <a:pPr marL="0" indent="0">
              <a:buFont typeface="Arial"/>
              <a:buNone/>
            </a:pPr>
            <a:endParaRPr lang="nl-NL" sz="1400" u="sng"/>
          </a:p>
          <a:p>
            <a:pPr marL="0" indent="0">
              <a:buFont typeface="Arial"/>
              <a:buNone/>
            </a:pPr>
            <a:r>
              <a:rPr lang="nl-NL" sz="1400" u="sng"/>
              <a:t>Bijeenkomst studentcoach</a:t>
            </a:r>
            <a:endParaRPr lang="nl-NL" sz="1400"/>
          </a:p>
          <a:p>
            <a:r>
              <a:rPr lang="nl-NL" sz="1400"/>
              <a:t>Week 2-3: Online bijeenkomst van 0,5 uur met eigen lesgroep. </a:t>
            </a:r>
          </a:p>
          <a:p>
            <a:r>
              <a:rPr lang="nl-NL" sz="1400"/>
              <a:t>Week 9 of 10: Online bijeenkomst van 1 uur met eigen lesgroep. </a:t>
            </a:r>
            <a:r>
              <a:rPr lang="nl-NL" sz="1400" b="1"/>
              <a:t> </a:t>
            </a:r>
            <a:endParaRPr lang="nl-NL" sz="1400"/>
          </a:p>
          <a:p>
            <a:endParaRPr lang="nl-NL" sz="1400" b="1"/>
          </a:p>
          <a:p>
            <a:pPr marL="0" indent="0">
              <a:buNone/>
            </a:pPr>
            <a:r>
              <a:rPr lang="nl-NL" sz="1400" u="sng"/>
              <a:t>Peergroepbijeenkomsten</a:t>
            </a:r>
            <a:endParaRPr lang="nl-NL" sz="1400"/>
          </a:p>
          <a:p>
            <a:r>
              <a:rPr lang="nl-NL" sz="1400"/>
              <a:t>4 x bijeenkomst waarvan 2 consult door DPL-er</a:t>
            </a:r>
          </a:p>
          <a:p>
            <a:pPr marL="0" indent="0">
              <a:buNone/>
            </a:pPr>
            <a:endParaRPr lang="nl-NL" sz="1400" u="sng"/>
          </a:p>
          <a:p>
            <a:pPr marL="0" indent="0">
              <a:buFont typeface="Arial"/>
              <a:buNone/>
            </a:pPr>
            <a:r>
              <a:rPr lang="nl-NL" sz="1400" u="sng"/>
              <a:t>Leerkring bijeenkomsten</a:t>
            </a:r>
            <a:endParaRPr lang="nl-NL" sz="1400"/>
          </a:p>
          <a:p>
            <a:r>
              <a:rPr lang="nl-NL" sz="1400"/>
              <a:t>4 x bijeenkomst van 3 uur met studenten die verbonden zijn aan dezelfde DPL/LP en/of in dezelfde context stagelopen. </a:t>
            </a:r>
            <a:br>
              <a:rPr lang="nl-NL" sz="1400"/>
            </a:br>
            <a:r>
              <a:rPr lang="nl-NL" sz="1400"/>
              <a:t>In week: 1,6,9,14</a:t>
            </a:r>
          </a:p>
          <a:p>
            <a:r>
              <a:rPr lang="nl-NL" sz="1400"/>
              <a:t>Duale studenten gaan mee in leerkringen met eigen DPL/LP</a:t>
            </a:r>
          </a:p>
          <a:p>
            <a:pPr marL="0" indent="0">
              <a:buFont typeface="Arial"/>
              <a:buNone/>
            </a:pPr>
            <a:endParaRPr lang="nl-NL"/>
          </a:p>
        </p:txBody>
      </p:sp>
    </p:spTree>
    <p:extLst>
      <p:ext uri="{BB962C8B-B14F-4D97-AF65-F5344CB8AC3E}">
        <p14:creationId xmlns:p14="http://schemas.microsoft.com/office/powerpoint/2010/main" val="2642659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7B9CB2EA-CD4D-9854-42F8-8FF1D094A9BE}"/>
              </a:ext>
            </a:extLst>
          </p:cNvPr>
          <p:cNvPicPr>
            <a:picLocks noGrp="1" noChangeAspect="1"/>
          </p:cNvPicPr>
          <p:nvPr>
            <p:ph type="pic" sz="quarter" idx="10"/>
          </p:nvPr>
        </p:nvPicPr>
        <p:blipFill>
          <a:blip r:embed="rId2"/>
          <a:srcRect l="4051" r="4051"/>
          <a:stretch/>
        </p:blipFill>
        <p:spPr>
          <a:xfrm>
            <a:off x="0" y="1217206"/>
            <a:ext cx="9144000" cy="3775587"/>
          </a:xfrm>
          <a:prstGeom prst="rect">
            <a:avLst/>
          </a:prstGeom>
          <a:blipFill>
            <a:blip r:embed="rId3"/>
            <a:stretch>
              <a:fillRect/>
            </a:stretch>
          </a:blipFill>
        </p:spPr>
      </p:pic>
    </p:spTree>
    <p:extLst>
      <p:ext uri="{BB962C8B-B14F-4D97-AF65-F5344CB8AC3E}">
        <p14:creationId xmlns:p14="http://schemas.microsoft.com/office/powerpoint/2010/main" val="1217972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130AB-CF4B-5342-0F5D-F9FA1456BD7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64E17AE-596A-C45E-2F86-0D8AD6D16971}"/>
              </a:ext>
            </a:extLst>
          </p:cNvPr>
          <p:cNvPicPr>
            <a:picLocks noChangeAspect="1"/>
          </p:cNvPicPr>
          <p:nvPr/>
        </p:nvPicPr>
        <p:blipFill>
          <a:blip r:embed="rId2"/>
          <a:stretch>
            <a:fillRect/>
          </a:stretch>
        </p:blipFill>
        <p:spPr>
          <a:xfrm>
            <a:off x="0" y="1181480"/>
            <a:ext cx="9144000" cy="3749368"/>
          </a:xfrm>
          <a:prstGeom prst="rect">
            <a:avLst/>
          </a:prstGeom>
        </p:spPr>
      </p:pic>
    </p:spTree>
    <p:extLst>
      <p:ext uri="{BB962C8B-B14F-4D97-AF65-F5344CB8AC3E}">
        <p14:creationId xmlns:p14="http://schemas.microsoft.com/office/powerpoint/2010/main" val="2333123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4DCD78D4-57AB-9E21-57CD-5365D797792D}"/>
              </a:ext>
            </a:extLst>
          </p:cNvPr>
          <p:cNvPicPr>
            <a:picLocks noChangeAspect="1"/>
          </p:cNvPicPr>
          <p:nvPr/>
        </p:nvPicPr>
        <p:blipFill>
          <a:blip r:embed="rId2"/>
          <a:stretch>
            <a:fillRect/>
          </a:stretch>
        </p:blipFill>
        <p:spPr>
          <a:xfrm>
            <a:off x="168729" y="911528"/>
            <a:ext cx="9144000" cy="3657600"/>
          </a:xfrm>
          <a:prstGeom prst="rect">
            <a:avLst/>
          </a:prstGeom>
          <a:noFill/>
        </p:spPr>
      </p:pic>
    </p:spTree>
    <p:extLst>
      <p:ext uri="{BB962C8B-B14F-4D97-AF65-F5344CB8AC3E}">
        <p14:creationId xmlns:p14="http://schemas.microsoft.com/office/powerpoint/2010/main" val="3122435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10CC3-413C-25A2-D99C-D68C7E2D3A8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5E8526-2B53-9B61-B1F3-4E21694D7E12}"/>
              </a:ext>
            </a:extLst>
          </p:cNvPr>
          <p:cNvSpPr>
            <a:spLocks noGrp="1"/>
          </p:cNvSpPr>
          <p:nvPr>
            <p:ph type="title"/>
          </p:nvPr>
        </p:nvSpPr>
        <p:spPr>
          <a:xfrm>
            <a:off x="1372395" y="135675"/>
            <a:ext cx="7440928" cy="857250"/>
          </a:xfrm>
        </p:spPr>
        <p:txBody>
          <a:bodyPr>
            <a:normAutofit/>
          </a:bodyPr>
          <a:lstStyle/>
          <a:p>
            <a:r>
              <a:rPr lang="nl-NL">
                <a:solidFill>
                  <a:schemeClr val="bg1"/>
                </a:solidFill>
              </a:rPr>
              <a:t>Structuur van het EvL 9 onderwijs</a:t>
            </a:r>
          </a:p>
        </p:txBody>
      </p:sp>
      <p:sp>
        <p:nvSpPr>
          <p:cNvPr id="4" name="Tijdelijke aanduiding voor inhoud 2">
            <a:extLst>
              <a:ext uri="{FF2B5EF4-FFF2-40B4-BE49-F238E27FC236}">
                <a16:creationId xmlns:a16="http://schemas.microsoft.com/office/drawing/2014/main" id="{1B9E2356-7BDF-C64F-456D-948006EF27BE}"/>
              </a:ext>
            </a:extLst>
          </p:cNvPr>
          <p:cNvSpPr txBox="1">
            <a:spLocks/>
          </p:cNvSpPr>
          <p:nvPr/>
        </p:nvSpPr>
        <p:spPr>
          <a:xfrm>
            <a:off x="228339" y="1201437"/>
            <a:ext cx="3966568" cy="3821723"/>
          </a:xfrm>
          <a:prstGeom prst="rect">
            <a:avLst/>
          </a:prstGeom>
        </p:spPr>
        <p:txBody>
          <a:bodyPr vert="horz" lIns="91440" tIns="45720" rIns="91440" bIns="45720" rtlCol="0" anchor="t">
            <a:norm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nl-NL" sz="3200" b="1">
                <a:solidFill>
                  <a:schemeClr val="accent1"/>
                </a:solidFill>
              </a:rPr>
              <a:t>De bijeenkomsten</a:t>
            </a:r>
          </a:p>
          <a:p>
            <a:pPr marL="0" indent="0">
              <a:buFont typeface="Arial"/>
              <a:buNone/>
            </a:pPr>
            <a:r>
              <a:rPr lang="nl-NL" sz="1600" u="sng"/>
              <a:t>Themakring bijeenkomsten</a:t>
            </a:r>
            <a:endParaRPr lang="nl-NL" sz="1600"/>
          </a:p>
          <a:p>
            <a:r>
              <a:rPr lang="nl-NL" sz="1600"/>
              <a:t>8 x bijeenkomst van 3 uur </a:t>
            </a:r>
          </a:p>
          <a:p>
            <a:r>
              <a:rPr lang="nl-NL" sz="1600"/>
              <a:t>Weken:  2, 4, 6, 8, 12, 14, 16, 18</a:t>
            </a:r>
          </a:p>
          <a:p>
            <a:endParaRPr lang="nl-NL" sz="1600"/>
          </a:p>
          <a:p>
            <a:endParaRPr lang="nl-NL" sz="1600"/>
          </a:p>
          <a:p>
            <a:pPr marL="0" indent="0">
              <a:lnSpc>
                <a:spcPts val="1950"/>
              </a:lnSpc>
              <a:spcBef>
                <a:spcPts val="0"/>
              </a:spcBef>
              <a:buNone/>
            </a:pPr>
            <a:r>
              <a:rPr lang="nl-NL" sz="1600" u="sng"/>
              <a:t>Bijeenkomst studentcoach</a:t>
            </a:r>
            <a:r>
              <a:rPr lang="nl-NL" sz="1600"/>
              <a:t> </a:t>
            </a:r>
            <a:endParaRPr lang="en-US" sz="1600"/>
          </a:p>
          <a:p>
            <a:pPr marL="228600" indent="-228600">
              <a:lnSpc>
                <a:spcPts val="1950"/>
              </a:lnSpc>
              <a:spcBef>
                <a:spcPts val="0"/>
              </a:spcBef>
            </a:pPr>
            <a:r>
              <a:rPr lang="nl-NL" sz="1600"/>
              <a:t>Week 2-3: Online bijeenkomst van 0,5 uur met eigen lesgroep. </a:t>
            </a:r>
            <a:r>
              <a:rPr lang="en-US" sz="1600"/>
              <a:t> </a:t>
            </a:r>
          </a:p>
          <a:p>
            <a:pPr marL="228600" indent="-228600">
              <a:lnSpc>
                <a:spcPts val="1950"/>
              </a:lnSpc>
              <a:spcBef>
                <a:spcPts val="0"/>
              </a:spcBef>
            </a:pPr>
            <a:r>
              <a:rPr lang="nl-NL" sz="1600"/>
              <a:t>Week 9 of 10: Online bijeenkomst van 1 uur met eigen lesgroep. </a:t>
            </a:r>
            <a:r>
              <a:rPr lang="nl-NL" sz="1600" b="1"/>
              <a:t> </a:t>
            </a:r>
            <a:endParaRPr lang="nl-NL" sz="1600"/>
          </a:p>
          <a:p>
            <a:pPr marL="0" indent="0">
              <a:buNone/>
            </a:pPr>
            <a:endParaRPr lang="nl-NL"/>
          </a:p>
        </p:txBody>
      </p:sp>
      <p:sp>
        <p:nvSpPr>
          <p:cNvPr id="5" name="Plus Sign 4">
            <a:extLst>
              <a:ext uri="{FF2B5EF4-FFF2-40B4-BE49-F238E27FC236}">
                <a16:creationId xmlns:a16="http://schemas.microsoft.com/office/drawing/2014/main" id="{DA997FE9-E04A-E837-4EF6-29ED21196F10}"/>
              </a:ext>
            </a:extLst>
          </p:cNvPr>
          <p:cNvSpPr/>
          <p:nvPr/>
        </p:nvSpPr>
        <p:spPr>
          <a:xfrm>
            <a:off x="1544767" y="2572562"/>
            <a:ext cx="452230" cy="451406"/>
          </a:xfrm>
          <a:prstGeom prst="mathPlus">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8D4C9C1-99C7-208B-E50B-863A72DFB864}"/>
              </a:ext>
            </a:extLst>
          </p:cNvPr>
          <p:cNvPicPr>
            <a:picLocks noChangeAspect="1"/>
          </p:cNvPicPr>
          <p:nvPr/>
        </p:nvPicPr>
        <p:blipFill>
          <a:blip r:embed="rId3"/>
          <a:stretch>
            <a:fillRect/>
          </a:stretch>
        </p:blipFill>
        <p:spPr>
          <a:xfrm>
            <a:off x="4426623" y="1911611"/>
            <a:ext cx="4565209" cy="3050681"/>
          </a:xfrm>
          <a:prstGeom prst="rect">
            <a:avLst/>
          </a:prstGeom>
        </p:spPr>
      </p:pic>
    </p:spTree>
    <p:extLst>
      <p:ext uri="{BB962C8B-B14F-4D97-AF65-F5344CB8AC3E}">
        <p14:creationId xmlns:p14="http://schemas.microsoft.com/office/powerpoint/2010/main" val="2571459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0294BF5-DD6D-9D44-6522-038E905C3E67}"/>
              </a:ext>
            </a:extLst>
          </p:cNvPr>
          <p:cNvPicPr>
            <a:picLocks noChangeAspect="1"/>
          </p:cNvPicPr>
          <p:nvPr/>
        </p:nvPicPr>
        <p:blipFill>
          <a:blip r:embed="rId2"/>
          <a:stretch>
            <a:fillRect/>
          </a:stretch>
        </p:blipFill>
        <p:spPr>
          <a:xfrm>
            <a:off x="0" y="1114062"/>
            <a:ext cx="9144000" cy="3753576"/>
          </a:xfrm>
          <a:prstGeom prst="rect">
            <a:avLst/>
          </a:prstGeom>
        </p:spPr>
      </p:pic>
    </p:spTree>
    <p:extLst>
      <p:ext uri="{BB962C8B-B14F-4D97-AF65-F5344CB8AC3E}">
        <p14:creationId xmlns:p14="http://schemas.microsoft.com/office/powerpoint/2010/main" val="2853228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tip aan de horizon">
            <a:extLst>
              <a:ext uri="{FF2B5EF4-FFF2-40B4-BE49-F238E27FC236}">
                <a16:creationId xmlns:a16="http://schemas.microsoft.com/office/drawing/2014/main" id="{D53819BD-876C-430C-FF39-4285EB60CF21}"/>
              </a:ext>
            </a:extLst>
          </p:cNvPr>
          <p:cNvPicPr>
            <a:picLocks noGrp="1" noChangeAspect="1"/>
          </p:cNvPicPr>
          <p:nvPr>
            <p:ph type="pic" sz="quarter" idx="10"/>
          </p:nvPr>
        </p:nvPicPr>
        <p:blipFill>
          <a:blip r:embed="rId2"/>
          <a:stretch/>
        </p:blipFill>
        <p:spPr>
          <a:xfrm>
            <a:off x="5186612" y="271180"/>
            <a:ext cx="3681978" cy="2601622"/>
          </a:xfrm>
          <a:prstGeom prst="rect">
            <a:avLst/>
          </a:prstGeom>
          <a:noFill/>
        </p:spPr>
      </p:pic>
      <p:sp>
        <p:nvSpPr>
          <p:cNvPr id="6" name="TextBox 5">
            <a:extLst>
              <a:ext uri="{FF2B5EF4-FFF2-40B4-BE49-F238E27FC236}">
                <a16:creationId xmlns:a16="http://schemas.microsoft.com/office/drawing/2014/main" id="{ABECB4D6-6737-36D5-5655-B0F1E2014936}"/>
              </a:ext>
            </a:extLst>
          </p:cNvPr>
          <p:cNvSpPr txBox="1"/>
          <p:nvPr/>
        </p:nvSpPr>
        <p:spPr>
          <a:xfrm>
            <a:off x="210934" y="1171518"/>
            <a:ext cx="5485114"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285750" indent="-285750">
              <a:buFont typeface="Calibri"/>
              <a:buChar char="-"/>
            </a:pPr>
            <a:r>
              <a:rPr lang="en-US" b="1" err="1">
                <a:cs typeface="Arial" panose="020B0604020202020204"/>
              </a:rPr>
              <a:t>Themakringen</a:t>
            </a:r>
            <a:r>
              <a:rPr lang="en-US">
                <a:cs typeface="Arial" panose="020B0604020202020204"/>
              </a:rPr>
              <a:t>: </a:t>
            </a:r>
            <a:r>
              <a:rPr lang="en-US" err="1">
                <a:cs typeface="Arial" panose="020B0604020202020204"/>
              </a:rPr>
              <a:t>meer</a:t>
            </a:r>
            <a:r>
              <a:rPr lang="en-US">
                <a:cs typeface="Arial" panose="020B0604020202020204"/>
              </a:rPr>
              <a:t> </a:t>
            </a:r>
            <a:r>
              <a:rPr lang="en-US" err="1">
                <a:cs typeface="Arial" panose="020B0604020202020204"/>
              </a:rPr>
              <a:t>thematisch</a:t>
            </a:r>
            <a:r>
              <a:rPr lang="en-US">
                <a:cs typeface="Arial" panose="020B0604020202020204"/>
              </a:rPr>
              <a:t> </a:t>
            </a:r>
          </a:p>
          <a:p>
            <a:pPr marL="285750" indent="-285750">
              <a:buFont typeface="Calibri"/>
              <a:buChar char="-"/>
            </a:pPr>
            <a:r>
              <a:rPr lang="en-US" b="1" err="1">
                <a:cs typeface="Arial" panose="020B0604020202020204"/>
              </a:rPr>
              <a:t>Sterkere</a:t>
            </a:r>
            <a:r>
              <a:rPr lang="en-US" b="1">
                <a:cs typeface="Arial" panose="020B0604020202020204"/>
              </a:rPr>
              <a:t> </a:t>
            </a:r>
            <a:r>
              <a:rPr lang="en-US" b="1" err="1">
                <a:cs typeface="Arial" panose="020B0604020202020204"/>
              </a:rPr>
              <a:t>verbinding</a:t>
            </a:r>
            <a:r>
              <a:rPr lang="en-US" b="1">
                <a:cs typeface="Arial" panose="020B0604020202020204"/>
              </a:rPr>
              <a:t>: </a:t>
            </a:r>
            <a:r>
              <a:rPr lang="en-US" err="1">
                <a:cs typeface="Arial" panose="020B0604020202020204"/>
              </a:rPr>
              <a:t>werkveld</a:t>
            </a:r>
            <a:r>
              <a:rPr lang="en-US">
                <a:cs typeface="Arial" panose="020B0604020202020204"/>
              </a:rPr>
              <a:t> </a:t>
            </a:r>
            <a:r>
              <a:rPr lang="en-US" err="1">
                <a:cs typeface="Arial" panose="020B0604020202020204"/>
              </a:rPr>
              <a:t>en</a:t>
            </a:r>
            <a:r>
              <a:rPr lang="en-US">
                <a:cs typeface="Arial" panose="020B0604020202020204"/>
              </a:rPr>
              <a:t> </a:t>
            </a:r>
            <a:r>
              <a:rPr lang="en-US" err="1">
                <a:cs typeface="Arial" panose="020B0604020202020204"/>
              </a:rPr>
              <a:t>lectoraten</a:t>
            </a:r>
          </a:p>
          <a:p>
            <a:pPr marL="285750" indent="-285750">
              <a:buFont typeface="Calibri"/>
              <a:buChar char="-"/>
            </a:pPr>
            <a:r>
              <a:rPr lang="en-US" b="1">
                <a:cs typeface="Arial" panose="020B0604020202020204"/>
              </a:rPr>
              <a:t>Vaste </a:t>
            </a:r>
            <a:r>
              <a:rPr lang="en-US" b="1" err="1">
                <a:cs typeface="Arial" panose="020B0604020202020204"/>
              </a:rPr>
              <a:t>duidelijke</a:t>
            </a:r>
            <a:r>
              <a:rPr lang="en-US" b="1">
                <a:cs typeface="Arial" panose="020B0604020202020204"/>
              </a:rPr>
              <a:t> </a:t>
            </a:r>
            <a:r>
              <a:rPr lang="en-US" b="1" err="1">
                <a:cs typeface="Arial" panose="020B0604020202020204"/>
              </a:rPr>
              <a:t>lesdagen</a:t>
            </a:r>
            <a:endParaRPr lang="en-US" b="1">
              <a:cs typeface="Arial" panose="020B0604020202020204"/>
            </a:endParaRPr>
          </a:p>
        </p:txBody>
      </p:sp>
      <p:sp>
        <p:nvSpPr>
          <p:cNvPr id="7" name="TextBox 6">
            <a:extLst>
              <a:ext uri="{FF2B5EF4-FFF2-40B4-BE49-F238E27FC236}">
                <a16:creationId xmlns:a16="http://schemas.microsoft.com/office/drawing/2014/main" id="{C20B068E-F8C6-FB3A-C95B-E73A02717529}"/>
              </a:ext>
            </a:extLst>
          </p:cNvPr>
          <p:cNvSpPr txBox="1"/>
          <p:nvPr/>
        </p:nvSpPr>
        <p:spPr>
          <a:xfrm>
            <a:off x="3428569" y="3400577"/>
            <a:ext cx="5328887" cy="1107996"/>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100" b="1">
                <a:solidFill>
                  <a:schemeClr val="tx1"/>
                </a:solidFill>
                <a:cs typeface="Arial" panose="020B0604020202020204"/>
              </a:rPr>
              <a:t>Thema's </a:t>
            </a:r>
            <a:r>
              <a:rPr lang="en-US" sz="1100" b="1" err="1">
                <a:solidFill>
                  <a:schemeClr val="tx1"/>
                </a:solidFill>
                <a:cs typeface="Arial" panose="020B0604020202020204"/>
              </a:rPr>
              <a:t>lectoraten</a:t>
            </a:r>
            <a:r>
              <a:rPr lang="en-US" sz="1100" b="1">
                <a:solidFill>
                  <a:schemeClr val="tx1"/>
                </a:solidFill>
                <a:cs typeface="Arial" panose="020B0604020202020204"/>
              </a:rPr>
              <a:t>:</a:t>
            </a:r>
          </a:p>
          <a:p>
            <a:pPr marL="171450" indent="-171450">
              <a:buFont typeface="Arial"/>
              <a:buChar char="•"/>
            </a:pPr>
            <a:r>
              <a:rPr lang="en-US" sz="1100">
                <a:solidFill>
                  <a:schemeClr val="tx1"/>
                </a:solidFill>
                <a:highlight>
                  <a:srgbClr val="FFFFFF"/>
                </a:highlight>
                <a:latin typeface="Arial"/>
                <a:cs typeface="Arial"/>
              </a:rPr>
              <a:t>Technologie </a:t>
            </a:r>
            <a:r>
              <a:rPr lang="en-US" sz="1100" err="1">
                <a:solidFill>
                  <a:schemeClr val="tx1"/>
                </a:solidFill>
                <a:highlight>
                  <a:srgbClr val="FFFFFF"/>
                </a:highlight>
                <a:latin typeface="Arial"/>
                <a:cs typeface="Arial"/>
              </a:rPr>
              <a:t>voor</a:t>
            </a:r>
            <a:r>
              <a:rPr lang="en-US" sz="1100">
                <a:solidFill>
                  <a:schemeClr val="tx1"/>
                </a:solidFill>
                <a:highlight>
                  <a:srgbClr val="FFFFFF"/>
                </a:highlight>
                <a:latin typeface="Arial"/>
                <a:cs typeface="Arial"/>
              </a:rPr>
              <a:t> </a:t>
            </a:r>
            <a:r>
              <a:rPr lang="en-US" sz="1100" err="1">
                <a:solidFill>
                  <a:schemeClr val="tx1"/>
                </a:solidFill>
                <a:highlight>
                  <a:srgbClr val="FFFFFF"/>
                </a:highlight>
                <a:latin typeface="Arial"/>
                <a:cs typeface="Arial"/>
              </a:rPr>
              <a:t>persoonsgerichte</a:t>
            </a:r>
            <a:r>
              <a:rPr lang="en-US" sz="1100">
                <a:solidFill>
                  <a:schemeClr val="tx1"/>
                </a:solidFill>
                <a:highlight>
                  <a:srgbClr val="FFFFFF"/>
                </a:highlight>
                <a:latin typeface="Arial"/>
                <a:cs typeface="Arial"/>
              </a:rPr>
              <a:t> </a:t>
            </a:r>
            <a:r>
              <a:rPr lang="en-US" sz="1100" err="1">
                <a:solidFill>
                  <a:schemeClr val="tx1"/>
                </a:solidFill>
                <a:highlight>
                  <a:srgbClr val="FFFFFF"/>
                </a:highlight>
                <a:latin typeface="Arial"/>
                <a:cs typeface="Arial"/>
              </a:rPr>
              <a:t>zorg</a:t>
            </a:r>
          </a:p>
          <a:p>
            <a:pPr marL="171450" indent="-171450">
              <a:buFont typeface="Arial"/>
              <a:buChar char="•"/>
            </a:pPr>
            <a:r>
              <a:rPr lang="en-US" sz="1100">
                <a:solidFill>
                  <a:schemeClr val="tx1"/>
                </a:solidFill>
                <a:highlight>
                  <a:srgbClr val="FFFFFF"/>
                </a:highlight>
                <a:latin typeface="Arial"/>
                <a:cs typeface="Arial"/>
              </a:rPr>
              <a:t>Impact </a:t>
            </a:r>
            <a:r>
              <a:rPr lang="en-US" sz="1100" err="1">
                <a:solidFill>
                  <a:schemeClr val="tx1"/>
                </a:solidFill>
                <a:highlight>
                  <a:srgbClr val="FFFFFF"/>
                </a:highlight>
                <a:latin typeface="Arial"/>
                <a:cs typeface="Arial"/>
              </a:rPr>
              <a:t>als</a:t>
            </a:r>
            <a:r>
              <a:rPr lang="en-US" sz="1100">
                <a:solidFill>
                  <a:schemeClr val="tx1"/>
                </a:solidFill>
                <a:highlight>
                  <a:srgbClr val="FFFFFF"/>
                </a:highlight>
                <a:latin typeface="Arial"/>
                <a:cs typeface="Arial"/>
              </a:rPr>
              <a:t> </a:t>
            </a:r>
            <a:r>
              <a:rPr lang="en-US" sz="1100" err="1">
                <a:solidFill>
                  <a:schemeClr val="tx1"/>
                </a:solidFill>
                <a:highlight>
                  <a:srgbClr val="FFFFFF"/>
                </a:highlight>
                <a:latin typeface="Arial"/>
                <a:cs typeface="Arial"/>
              </a:rPr>
              <a:t>respons-abiliteit</a:t>
            </a:r>
            <a:endParaRPr lang="en-US" sz="1100">
              <a:solidFill>
                <a:schemeClr val="tx1"/>
              </a:solidFill>
              <a:highlight>
                <a:srgbClr val="FFFFFF"/>
              </a:highlight>
              <a:latin typeface="Arial"/>
              <a:cs typeface="Arial"/>
            </a:endParaRPr>
          </a:p>
          <a:p>
            <a:pPr marL="171450" indent="-171450">
              <a:buFont typeface="Arial"/>
              <a:buChar char="•"/>
            </a:pPr>
            <a:r>
              <a:rPr lang="en-US" sz="1100" err="1">
                <a:solidFill>
                  <a:schemeClr val="tx1"/>
                </a:solidFill>
                <a:highlight>
                  <a:srgbClr val="FFFFFF"/>
                </a:highlight>
                <a:latin typeface="Arial"/>
                <a:cs typeface="Arial"/>
              </a:rPr>
              <a:t>Verpleegkunde</a:t>
            </a:r>
            <a:r>
              <a:rPr lang="en-US" sz="1100">
                <a:solidFill>
                  <a:schemeClr val="tx1"/>
                </a:solidFill>
                <a:highlight>
                  <a:srgbClr val="FFFFFF"/>
                </a:highlight>
                <a:latin typeface="Arial"/>
                <a:cs typeface="Arial"/>
              </a:rPr>
              <a:t> door de </a:t>
            </a:r>
            <a:r>
              <a:rPr lang="en-US" sz="1100" err="1">
                <a:solidFill>
                  <a:schemeClr val="tx1"/>
                </a:solidFill>
                <a:highlight>
                  <a:srgbClr val="FFFFFF"/>
                </a:highlight>
                <a:latin typeface="Arial"/>
                <a:cs typeface="Arial"/>
              </a:rPr>
              <a:t>Tijd</a:t>
            </a:r>
          </a:p>
          <a:p>
            <a:pPr marL="171450" indent="-171450">
              <a:buFont typeface="Arial"/>
              <a:buChar char="•"/>
            </a:pPr>
            <a:r>
              <a:rPr lang="en-US" sz="1100">
                <a:solidFill>
                  <a:schemeClr val="tx1"/>
                </a:solidFill>
                <a:highlight>
                  <a:srgbClr val="FFFFFF"/>
                </a:highlight>
                <a:latin typeface="Arial"/>
                <a:ea typeface="Calibri"/>
                <a:cs typeface="Arial"/>
              </a:rPr>
              <a:t>Continue </a:t>
            </a:r>
            <a:r>
              <a:rPr lang="en-US" sz="1100" err="1">
                <a:solidFill>
                  <a:schemeClr val="tx1"/>
                </a:solidFill>
                <a:highlight>
                  <a:srgbClr val="FFFFFF"/>
                </a:highlight>
                <a:latin typeface="Arial"/>
                <a:ea typeface="Calibri"/>
                <a:cs typeface="Arial"/>
              </a:rPr>
              <a:t>Professionele</a:t>
            </a:r>
            <a:r>
              <a:rPr lang="en-US" sz="1100">
                <a:solidFill>
                  <a:schemeClr val="tx1"/>
                </a:solidFill>
                <a:highlight>
                  <a:srgbClr val="FFFFFF"/>
                </a:highlight>
                <a:latin typeface="Arial"/>
                <a:ea typeface="Calibri"/>
                <a:cs typeface="Arial"/>
              </a:rPr>
              <a:t> Ontwikkeling van </a:t>
            </a:r>
            <a:r>
              <a:rPr lang="en-US" sz="1100" err="1">
                <a:solidFill>
                  <a:schemeClr val="tx1"/>
                </a:solidFill>
                <a:highlight>
                  <a:srgbClr val="FFFFFF"/>
                </a:highlight>
                <a:latin typeface="Arial"/>
                <a:ea typeface="Calibri"/>
                <a:cs typeface="Arial"/>
              </a:rPr>
              <a:t>Verpleegkundigen</a:t>
            </a:r>
            <a:endParaRPr lang="en-US" sz="1100" err="1">
              <a:solidFill>
                <a:schemeClr val="tx1"/>
              </a:solidFill>
              <a:latin typeface="Arial"/>
              <a:cs typeface="Arial"/>
            </a:endParaRPr>
          </a:p>
          <a:p>
            <a:pPr marL="171450" indent="-171450">
              <a:buFont typeface="Arial"/>
              <a:buChar char="•"/>
            </a:pPr>
            <a:r>
              <a:rPr lang="en-US" sz="1100">
                <a:solidFill>
                  <a:schemeClr val="tx1"/>
                </a:solidFill>
                <a:latin typeface="Arial"/>
                <a:cs typeface="Arial"/>
              </a:rPr>
              <a:t>Decision Support: </a:t>
            </a:r>
            <a:r>
              <a:rPr lang="en-US" sz="1100" err="1">
                <a:solidFill>
                  <a:schemeClr val="tx1"/>
                </a:solidFill>
                <a:latin typeface="Arial"/>
                <a:cs typeface="Arial"/>
              </a:rPr>
              <a:t>digitale</a:t>
            </a:r>
            <a:r>
              <a:rPr lang="en-US" sz="1100">
                <a:solidFill>
                  <a:schemeClr val="tx1"/>
                </a:solidFill>
                <a:latin typeface="Arial"/>
                <a:cs typeface="Arial" panose="020B0604020202020204"/>
              </a:rPr>
              <a:t> </a:t>
            </a:r>
            <a:r>
              <a:rPr lang="en-US" sz="1100" err="1">
                <a:solidFill>
                  <a:schemeClr val="tx1"/>
                </a:solidFill>
                <a:latin typeface="Arial"/>
                <a:cs typeface="Arial" panose="020B0604020202020204"/>
              </a:rPr>
              <a:t>besluitvorming</a:t>
            </a:r>
            <a:r>
              <a:rPr lang="en-US" sz="1100">
                <a:solidFill>
                  <a:schemeClr val="tx1"/>
                </a:solidFill>
                <a:latin typeface="Arial"/>
                <a:cs typeface="Arial" panose="020B0604020202020204"/>
              </a:rPr>
              <a:t> in de </a:t>
            </a:r>
            <a:r>
              <a:rPr lang="en-US" sz="1100" err="1">
                <a:solidFill>
                  <a:schemeClr val="tx1"/>
                </a:solidFill>
                <a:latin typeface="Arial"/>
                <a:cs typeface="Arial" panose="020B0604020202020204"/>
              </a:rPr>
              <a:t>ziekenhuiszorg</a:t>
            </a:r>
            <a:endParaRPr lang="en-US" sz="1100">
              <a:solidFill>
                <a:schemeClr val="tx1"/>
              </a:solidFill>
              <a:latin typeface="Arial"/>
              <a:cs typeface="Arial"/>
            </a:endParaRPr>
          </a:p>
        </p:txBody>
      </p:sp>
    </p:spTree>
    <p:extLst>
      <p:ext uri="{BB962C8B-B14F-4D97-AF65-F5344CB8AC3E}">
        <p14:creationId xmlns:p14="http://schemas.microsoft.com/office/powerpoint/2010/main" val="3797674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90676-7414-A32F-91F8-2D3FB01EEB8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F959819-9ED7-39BE-4EAF-BC1513274345}"/>
              </a:ext>
            </a:extLst>
          </p:cNvPr>
          <p:cNvSpPr>
            <a:spLocks noGrp="1"/>
          </p:cNvSpPr>
          <p:nvPr>
            <p:ph type="title"/>
          </p:nvPr>
        </p:nvSpPr>
        <p:spPr/>
        <p:txBody>
          <a:bodyPr/>
          <a:lstStyle/>
          <a:p>
            <a:r>
              <a:rPr lang="nl-NL">
                <a:solidFill>
                  <a:schemeClr val="tx2"/>
                </a:solidFill>
              </a:rPr>
              <a:t>Begeleiding EvL 9</a:t>
            </a:r>
            <a:endParaRPr lang="nl-NL">
              <a:solidFill>
                <a:schemeClr val="bg1"/>
              </a:solidFill>
            </a:endParaRPr>
          </a:p>
        </p:txBody>
      </p:sp>
      <p:sp>
        <p:nvSpPr>
          <p:cNvPr id="4" name="Tijdelijke aanduiding voor inhoud 3">
            <a:extLst>
              <a:ext uri="{FF2B5EF4-FFF2-40B4-BE49-F238E27FC236}">
                <a16:creationId xmlns:a16="http://schemas.microsoft.com/office/drawing/2014/main" id="{2DD39435-70BE-B99F-6D6A-BE08F7011630}"/>
              </a:ext>
            </a:extLst>
          </p:cNvPr>
          <p:cNvSpPr>
            <a:spLocks noGrp="1"/>
          </p:cNvSpPr>
          <p:nvPr>
            <p:ph sz="half" idx="1"/>
          </p:nvPr>
        </p:nvSpPr>
        <p:spPr>
          <a:xfrm>
            <a:off x="288000" y="1108978"/>
            <a:ext cx="4284000" cy="1998133"/>
          </a:xfrm>
        </p:spPr>
        <p:txBody>
          <a:bodyPr vert="horz" lIns="91440" tIns="45720" rIns="91440" bIns="45720" rtlCol="0" anchor="t">
            <a:normAutofit fontScale="92500" lnSpcReduction="10000"/>
          </a:bodyPr>
          <a:lstStyle/>
          <a:p>
            <a:pPr marL="0" indent="0">
              <a:buNone/>
            </a:pPr>
            <a:r>
              <a:rPr lang="nl-NL" b="1">
                <a:solidFill>
                  <a:schemeClr val="accent1"/>
                </a:solidFill>
              </a:rPr>
              <a:t>Onderzoeksbegeleiders (2 per 15/16)</a:t>
            </a:r>
          </a:p>
          <a:p>
            <a:r>
              <a:rPr lang="nl-NL"/>
              <a:t>8 themakring bijeenkomsten</a:t>
            </a:r>
          </a:p>
          <a:p>
            <a:r>
              <a:rPr lang="nl-NL"/>
              <a:t>3 x gesprek met opdrachtgever en student (kennismaking en 2 x voortgang)</a:t>
            </a:r>
          </a:p>
        </p:txBody>
      </p:sp>
      <p:sp>
        <p:nvSpPr>
          <p:cNvPr id="5" name="Tijdelijke aanduiding voor inhoud 4">
            <a:extLst>
              <a:ext uri="{FF2B5EF4-FFF2-40B4-BE49-F238E27FC236}">
                <a16:creationId xmlns:a16="http://schemas.microsoft.com/office/drawing/2014/main" id="{D60ED4C2-6CD9-1825-9B4A-7D709D84BC9B}"/>
              </a:ext>
            </a:extLst>
          </p:cNvPr>
          <p:cNvSpPr>
            <a:spLocks noGrp="1"/>
          </p:cNvSpPr>
          <p:nvPr>
            <p:ph sz="half" idx="2"/>
          </p:nvPr>
        </p:nvSpPr>
        <p:spPr>
          <a:xfrm>
            <a:off x="4648665" y="1060791"/>
            <a:ext cx="4283401" cy="1602317"/>
          </a:xfrm>
        </p:spPr>
        <p:txBody>
          <a:bodyPr>
            <a:normAutofit fontScale="92500" lnSpcReduction="10000"/>
          </a:bodyPr>
          <a:lstStyle/>
          <a:p>
            <a:pPr marL="0" indent="0">
              <a:buNone/>
            </a:pPr>
            <a:r>
              <a:rPr lang="nl-NL" b="1">
                <a:solidFill>
                  <a:schemeClr val="accent1"/>
                </a:solidFill>
              </a:rPr>
              <a:t>Docent </a:t>
            </a:r>
            <a:r>
              <a:rPr lang="nl-NL" b="1" err="1">
                <a:solidFill>
                  <a:schemeClr val="accent1"/>
                </a:solidFill>
              </a:rPr>
              <a:t>praktijkleren</a:t>
            </a:r>
            <a:r>
              <a:rPr lang="nl-NL" b="1">
                <a:solidFill>
                  <a:schemeClr val="accent1"/>
                </a:solidFill>
              </a:rPr>
              <a:t> </a:t>
            </a:r>
          </a:p>
          <a:p>
            <a:r>
              <a:rPr lang="nl-NL"/>
              <a:t>Kennismaking aan het begin van EvL 9</a:t>
            </a:r>
          </a:p>
          <a:p>
            <a:r>
              <a:rPr lang="nl-NL"/>
              <a:t>Voortgangsgesprek halverwege</a:t>
            </a:r>
          </a:p>
          <a:p>
            <a:r>
              <a:rPr lang="nl-NL" err="1"/>
              <a:t>Consulteerbaar</a:t>
            </a:r>
            <a:r>
              <a:rPr lang="nl-NL"/>
              <a:t> bij ‘problemen’</a:t>
            </a:r>
          </a:p>
        </p:txBody>
      </p:sp>
      <p:sp>
        <p:nvSpPr>
          <p:cNvPr id="6" name="Tijdelijke aanduiding voor inhoud 4">
            <a:extLst>
              <a:ext uri="{FF2B5EF4-FFF2-40B4-BE49-F238E27FC236}">
                <a16:creationId xmlns:a16="http://schemas.microsoft.com/office/drawing/2014/main" id="{901631C0-92D1-B28D-63AE-6C68C3FBE486}"/>
              </a:ext>
            </a:extLst>
          </p:cNvPr>
          <p:cNvSpPr txBox="1">
            <a:spLocks/>
          </p:cNvSpPr>
          <p:nvPr/>
        </p:nvSpPr>
        <p:spPr>
          <a:xfrm>
            <a:off x="4969262" y="3115936"/>
            <a:ext cx="4095225" cy="182389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nl-NL" b="1">
                <a:solidFill>
                  <a:schemeClr val="accent1"/>
                </a:solidFill>
              </a:rPr>
              <a:t>Lecturer practitioner ZIC</a:t>
            </a:r>
          </a:p>
          <a:p>
            <a:r>
              <a:rPr lang="nl-NL"/>
              <a:t>Zie docent </a:t>
            </a:r>
            <a:r>
              <a:rPr lang="nl-NL" err="1"/>
              <a:t>praktijkleren</a:t>
            </a:r>
            <a:endParaRPr lang="nl-NL"/>
          </a:p>
          <a:p>
            <a:r>
              <a:rPr lang="nl-NL"/>
              <a:t>Mede opdrachtgever onderzoek?</a:t>
            </a:r>
          </a:p>
        </p:txBody>
      </p:sp>
      <p:sp>
        <p:nvSpPr>
          <p:cNvPr id="7" name="Tijdelijke aanduiding voor inhoud 4">
            <a:extLst>
              <a:ext uri="{FF2B5EF4-FFF2-40B4-BE49-F238E27FC236}">
                <a16:creationId xmlns:a16="http://schemas.microsoft.com/office/drawing/2014/main" id="{50A5543C-3E44-D6F6-3B2F-7DD4A1D37D18}"/>
              </a:ext>
            </a:extLst>
          </p:cNvPr>
          <p:cNvSpPr txBox="1">
            <a:spLocks/>
          </p:cNvSpPr>
          <p:nvPr/>
        </p:nvSpPr>
        <p:spPr>
          <a:xfrm>
            <a:off x="928978" y="3145367"/>
            <a:ext cx="4283401" cy="1998133"/>
          </a:xfrm>
          <a:prstGeom prst="rect">
            <a:avLst/>
          </a:prstGeom>
        </p:spPr>
        <p:txBody>
          <a:bodyPr vert="horz" lIns="91440" tIns="45720" rIns="91440" bIns="45720" rtlCol="0" anchor="t">
            <a:normAutofit lnSpcReduction="10000"/>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l-NL" b="1">
                <a:solidFill>
                  <a:schemeClr val="accent1"/>
                </a:solidFill>
              </a:rPr>
              <a:t>Werkbegeleider praktijk</a:t>
            </a:r>
          </a:p>
          <a:p>
            <a:r>
              <a:rPr lang="nl-NL"/>
              <a:t>Begeleiding vpk ontwikkeling in de praktijk</a:t>
            </a:r>
          </a:p>
          <a:p>
            <a:r>
              <a:rPr lang="nl-NL"/>
              <a:t>Monitoren voortgang</a:t>
            </a:r>
          </a:p>
          <a:p>
            <a:r>
              <a:rPr lang="nl-NL"/>
              <a:t>Bij problemen consulteren DPL/LP </a:t>
            </a:r>
          </a:p>
        </p:txBody>
      </p:sp>
    </p:spTree>
    <p:extLst>
      <p:ext uri="{BB962C8B-B14F-4D97-AF65-F5344CB8AC3E}">
        <p14:creationId xmlns:p14="http://schemas.microsoft.com/office/powerpoint/2010/main" val="3915317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C6CF0A-CA51-66DB-E9C3-F182D200008D}"/>
              </a:ext>
            </a:extLst>
          </p:cNvPr>
          <p:cNvSpPr>
            <a:spLocks noGrp="1"/>
          </p:cNvSpPr>
          <p:nvPr>
            <p:ph type="title"/>
          </p:nvPr>
        </p:nvSpPr>
        <p:spPr>
          <a:xfrm>
            <a:off x="1196135" y="135675"/>
            <a:ext cx="7440928" cy="857250"/>
          </a:xfrm>
        </p:spPr>
        <p:txBody>
          <a:bodyPr/>
          <a:lstStyle/>
          <a:p>
            <a:r>
              <a:rPr lang="nl-NL">
                <a:solidFill>
                  <a:schemeClr val="bg1"/>
                </a:solidFill>
              </a:rPr>
              <a:t>Praktijkuren EvL 9</a:t>
            </a:r>
          </a:p>
        </p:txBody>
      </p:sp>
      <p:sp>
        <p:nvSpPr>
          <p:cNvPr id="3" name="Tijdelijke aanduiding voor inhoud 2">
            <a:extLst>
              <a:ext uri="{FF2B5EF4-FFF2-40B4-BE49-F238E27FC236}">
                <a16:creationId xmlns:a16="http://schemas.microsoft.com/office/drawing/2014/main" id="{98B5925E-DA12-675F-A6CD-464E4EA15282}"/>
              </a:ext>
            </a:extLst>
          </p:cNvPr>
          <p:cNvSpPr>
            <a:spLocks noGrp="1"/>
          </p:cNvSpPr>
          <p:nvPr>
            <p:ph idx="1"/>
          </p:nvPr>
        </p:nvSpPr>
        <p:spPr>
          <a:xfrm>
            <a:off x="465668" y="1367466"/>
            <a:ext cx="8476196" cy="3306134"/>
          </a:xfrm>
        </p:spPr>
        <p:txBody>
          <a:bodyPr vert="horz" lIns="91440" tIns="45720" rIns="91440" bIns="45720" rtlCol="0" anchor="t">
            <a:normAutofit fontScale="85000" lnSpcReduction="20000"/>
          </a:bodyPr>
          <a:lstStyle/>
          <a:p>
            <a:pPr marL="0" indent="0">
              <a:buNone/>
            </a:pPr>
            <a:r>
              <a:rPr lang="nl-NL"/>
              <a:t>Voltijd:	16 uur p/w verpleegkundig handelen in de praktijk</a:t>
            </a:r>
          </a:p>
          <a:p>
            <a:pPr marL="0" indent="0">
              <a:buNone/>
            </a:pPr>
            <a:r>
              <a:rPr lang="nl-NL"/>
              <a:t>Duaal: 	Volgens contracturen werkzaam als vpk in de praktijk waarbij werk en onderzoek en studie niet structureel boven de 40 uur per week moet uitkomen. </a:t>
            </a:r>
          </a:p>
          <a:p>
            <a:pPr marL="0" indent="0">
              <a:buNone/>
            </a:pPr>
            <a:endParaRPr lang="nl-NL"/>
          </a:p>
          <a:p>
            <a:pPr marL="0" indent="0">
              <a:buNone/>
            </a:pPr>
            <a:r>
              <a:rPr lang="nl-NL" b="1">
                <a:solidFill>
                  <a:schemeClr val="accent1"/>
                </a:solidFill>
              </a:rPr>
              <a:t>Omschrijving van het handelen in de praktijk:</a:t>
            </a:r>
          </a:p>
          <a:p>
            <a:pPr marL="0" indent="0">
              <a:buNone/>
            </a:pPr>
            <a:r>
              <a:rPr lang="nl-NL"/>
              <a:t>Al het handelen dat bijdraagt aan het ervaren en begrijpen van de context en de praktijkvragen waar het onderzoek zich op richt. </a:t>
            </a:r>
          </a:p>
          <a:p>
            <a:pPr marL="0" indent="0">
              <a:buNone/>
            </a:pPr>
            <a:r>
              <a:rPr lang="nl-NL"/>
              <a:t>Gekoppeld aan de CanMEDS-rollen die centraal staan bij deze EvL: </a:t>
            </a:r>
            <a:r>
              <a:rPr lang="nl-NL">
                <a:solidFill>
                  <a:schemeClr val="accent1"/>
                </a:solidFill>
              </a:rPr>
              <a:t>Reflectieve EBP-professional, samenwerkingspartner, Kwaliteitsbevorderaar en leider</a:t>
            </a:r>
          </a:p>
          <a:p>
            <a:endParaRPr lang="nl-NL"/>
          </a:p>
        </p:txBody>
      </p:sp>
    </p:spTree>
    <p:extLst>
      <p:ext uri="{BB962C8B-B14F-4D97-AF65-F5344CB8AC3E}">
        <p14:creationId xmlns:p14="http://schemas.microsoft.com/office/powerpoint/2010/main" val="8911125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7ECA6-2CAE-1196-E0CB-0D0B1AF53B0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583CE0C-0E10-023E-F55A-BBCFCA1A8459}"/>
              </a:ext>
            </a:extLst>
          </p:cNvPr>
          <p:cNvSpPr>
            <a:spLocks noGrp="1"/>
          </p:cNvSpPr>
          <p:nvPr>
            <p:ph type="title"/>
          </p:nvPr>
        </p:nvSpPr>
        <p:spPr>
          <a:xfrm>
            <a:off x="1196135" y="135675"/>
            <a:ext cx="7440928" cy="857250"/>
          </a:xfrm>
        </p:spPr>
        <p:txBody>
          <a:bodyPr/>
          <a:lstStyle/>
          <a:p>
            <a:r>
              <a:rPr lang="nl-NL">
                <a:solidFill>
                  <a:schemeClr val="bg1"/>
                </a:solidFill>
              </a:rPr>
              <a:t>Invulling praktijkuren EvL 9</a:t>
            </a:r>
          </a:p>
        </p:txBody>
      </p:sp>
      <p:sp>
        <p:nvSpPr>
          <p:cNvPr id="3" name="Tijdelijke aanduiding voor inhoud 2">
            <a:extLst>
              <a:ext uri="{FF2B5EF4-FFF2-40B4-BE49-F238E27FC236}">
                <a16:creationId xmlns:a16="http://schemas.microsoft.com/office/drawing/2014/main" id="{3F39207D-CD7C-7858-91DE-F70DFBCAFA33}"/>
              </a:ext>
            </a:extLst>
          </p:cNvPr>
          <p:cNvSpPr>
            <a:spLocks noGrp="1"/>
          </p:cNvSpPr>
          <p:nvPr>
            <p:ph idx="1"/>
          </p:nvPr>
        </p:nvSpPr>
        <p:spPr>
          <a:xfrm>
            <a:off x="465668" y="1367466"/>
            <a:ext cx="8476196" cy="3306134"/>
          </a:xfrm>
        </p:spPr>
        <p:txBody>
          <a:bodyPr>
            <a:normAutofit fontScale="77500" lnSpcReduction="20000"/>
          </a:bodyPr>
          <a:lstStyle/>
          <a:p>
            <a:pPr marL="0" indent="0">
              <a:buNone/>
            </a:pPr>
            <a:r>
              <a:rPr lang="nl-NL"/>
              <a:t>Daarvoor verwachten we de volgende leeractiviteiten:</a:t>
            </a:r>
          </a:p>
          <a:p>
            <a:pPr lvl="0"/>
            <a:r>
              <a:rPr lang="nl-NL"/>
              <a:t>Kennismaken met de zorgsetting, collega's, de doelgroep en veel voorkomende zorgvragen</a:t>
            </a:r>
          </a:p>
          <a:p>
            <a:pPr lvl="0"/>
            <a:r>
              <a:rPr lang="nl-NL"/>
              <a:t>Kennismaken met werkprocessen binnen het verpleegkundig proces, waaronder inwerken in de verpleegkundige zorgverlening aan de zorgvragers en diens naasten.</a:t>
            </a:r>
          </a:p>
          <a:p>
            <a:pPr lvl="0"/>
            <a:r>
              <a:rPr lang="nl-NL"/>
              <a:t>Activiteiten in het kader van het onderzoek; die samen met de praktijk moeten worden uitgevoerd, denk aan:</a:t>
            </a:r>
          </a:p>
          <a:p>
            <a:pPr lvl="1"/>
            <a:r>
              <a:rPr lang="nl-NL"/>
              <a:t>In gesprek met professionals over het praktijkvraagstuk en het onderzoek</a:t>
            </a:r>
          </a:p>
          <a:p>
            <a:pPr lvl="1"/>
            <a:r>
              <a:rPr lang="nl-NL"/>
              <a:t>Evidence based handelen; kennis vergaren in de praktijk via de pijler 'ervaring zorgvrager' en 'expertise professional'. Niet; wetenschappelijke data verzamelen</a:t>
            </a:r>
          </a:p>
          <a:p>
            <a:pPr lvl="1"/>
            <a:r>
              <a:rPr lang="nl-NL"/>
              <a:t>Delen van onderzoeksresultaten en aanbevelingen met betrokkenen</a:t>
            </a:r>
          </a:p>
          <a:p>
            <a:pPr marL="0" indent="0">
              <a:buNone/>
            </a:pPr>
            <a:endParaRPr lang="nl-NL"/>
          </a:p>
        </p:txBody>
      </p:sp>
    </p:spTree>
    <p:extLst>
      <p:ext uri="{BB962C8B-B14F-4D97-AF65-F5344CB8AC3E}">
        <p14:creationId xmlns:p14="http://schemas.microsoft.com/office/powerpoint/2010/main" val="3241567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0FE7B-1306-DC01-0DC8-547DC62D485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C0AF06A-966C-1E89-E42E-D283C3AE6B18}"/>
              </a:ext>
            </a:extLst>
          </p:cNvPr>
          <p:cNvSpPr>
            <a:spLocks noGrp="1"/>
          </p:cNvSpPr>
          <p:nvPr>
            <p:ph type="title"/>
          </p:nvPr>
        </p:nvSpPr>
        <p:spPr>
          <a:xfrm>
            <a:off x="1353923" y="135675"/>
            <a:ext cx="7440928" cy="857250"/>
          </a:xfrm>
        </p:spPr>
        <p:txBody>
          <a:bodyPr/>
          <a:lstStyle/>
          <a:p>
            <a:r>
              <a:rPr lang="nl-NL">
                <a:solidFill>
                  <a:schemeClr val="bg1"/>
                </a:solidFill>
              </a:rPr>
              <a:t>Herkansingsbeleid</a:t>
            </a:r>
          </a:p>
        </p:txBody>
      </p:sp>
      <p:sp>
        <p:nvSpPr>
          <p:cNvPr id="3" name="Tijdelijke aanduiding voor inhoud 2">
            <a:extLst>
              <a:ext uri="{FF2B5EF4-FFF2-40B4-BE49-F238E27FC236}">
                <a16:creationId xmlns:a16="http://schemas.microsoft.com/office/drawing/2014/main" id="{63E0C264-71AF-5EBA-5127-99728D848E2E}"/>
              </a:ext>
            </a:extLst>
          </p:cNvPr>
          <p:cNvSpPr>
            <a:spLocks noGrp="1"/>
          </p:cNvSpPr>
          <p:nvPr>
            <p:ph idx="1"/>
          </p:nvPr>
        </p:nvSpPr>
        <p:spPr>
          <a:xfrm>
            <a:off x="189187" y="1198178"/>
            <a:ext cx="8744210" cy="4138449"/>
          </a:xfrm>
        </p:spPr>
        <p:txBody>
          <a:bodyPr>
            <a:normAutofit fontScale="40000" lnSpcReduction="20000"/>
          </a:bodyPr>
          <a:lstStyle/>
          <a:p>
            <a:pPr marL="0" indent="0">
              <a:buNone/>
            </a:pPr>
            <a:r>
              <a:rPr lang="nl-NL"/>
              <a:t>Herkansing bestaat uit het opnieuw indienen van een volledig portfolio:</a:t>
            </a:r>
          </a:p>
          <a:p>
            <a:pPr lvl="1"/>
            <a:r>
              <a:rPr lang="nl-NL">
                <a:solidFill>
                  <a:schemeClr val="accent1"/>
                </a:solidFill>
              </a:rPr>
              <a:t>Leeruitkomsten die eerder op of boven niveau zijn beoordeeld, blijven geldig, maar moeten wel worden opgenomen in het nieuwe portfolio.</a:t>
            </a:r>
          </a:p>
          <a:p>
            <a:pPr lvl="1"/>
            <a:r>
              <a:rPr lang="nl-NL">
                <a:solidFill>
                  <a:schemeClr val="accent1"/>
                </a:solidFill>
              </a:rPr>
              <a:t>In de verantwoording beschrijft de student welke onderdelen zijn aangepast en welke nieuwe bewijsstukken zijn toegevoegd.</a:t>
            </a:r>
          </a:p>
          <a:p>
            <a:pPr lvl="1"/>
            <a:r>
              <a:rPr lang="nl-NL">
                <a:solidFill>
                  <a:schemeClr val="accent1"/>
                </a:solidFill>
              </a:rPr>
              <a:t>Wijzigingen in documenten, zoals bewijsstukken of de zelfevaluatie, worden gemarkeerd met kleur.</a:t>
            </a:r>
          </a:p>
          <a:p>
            <a:pPr marL="0" indent="0">
              <a:buNone/>
            </a:pPr>
            <a:endParaRPr lang="nl-NL"/>
          </a:p>
          <a:p>
            <a:pPr marL="0" indent="0">
              <a:buNone/>
            </a:pPr>
            <a:r>
              <a:rPr lang="nl-NL"/>
              <a:t>Afhankelijk van de omvang van de reparatie wordt één van de drie routes gevolgd: </a:t>
            </a:r>
          </a:p>
          <a:p>
            <a:pPr marL="0" indent="0">
              <a:buNone/>
            </a:pPr>
            <a:endParaRPr lang="nl-NL" b="1"/>
          </a:p>
          <a:p>
            <a:pPr marL="0" indent="0">
              <a:buNone/>
            </a:pPr>
            <a:r>
              <a:rPr lang="nl-NL" b="1"/>
              <a:t>Optie 1; Kleine reparatie zonder begeleiding</a:t>
            </a:r>
            <a:endParaRPr lang="nl-NL"/>
          </a:p>
          <a:p>
            <a:r>
              <a:rPr lang="nl-NL"/>
              <a:t>Student vult zelfstandig het bewijsmateriaal aan. </a:t>
            </a:r>
          </a:p>
          <a:p>
            <a:r>
              <a:rPr lang="nl-NL"/>
              <a:t>Student kan verder gaan met de volgende EvL en kan tijdens de lesactiviteiten of praktijkleeractiviteiten de reparatie(s) doen.</a:t>
            </a:r>
          </a:p>
          <a:p>
            <a:endParaRPr lang="nl-NL" b="1"/>
          </a:p>
          <a:p>
            <a:pPr marL="0" indent="0">
              <a:buNone/>
            </a:pPr>
            <a:r>
              <a:rPr lang="nl-NL" b="1"/>
              <a:t>Optie 2; Herkansing met begeleiding, student gaat wel door naar volgende EvL</a:t>
            </a:r>
            <a:endParaRPr lang="nl-NL"/>
          </a:p>
          <a:p>
            <a:r>
              <a:rPr lang="nl-NL"/>
              <a:t>Student gaat door met de volgende EvL. Tijdens de volgende praktijkperiode kan aanvullend bewijsmateriaal met feedback worden verzameld. Het aangepaste portfolio wordt opnieuw ingeleverd. </a:t>
            </a:r>
          </a:p>
          <a:p>
            <a:r>
              <a:rPr lang="nl-NL"/>
              <a:t>Voorwaarden hiervoor zijn: </a:t>
            </a:r>
          </a:p>
          <a:p>
            <a:pPr lvl="1"/>
            <a:r>
              <a:rPr lang="nl-NL">
                <a:solidFill>
                  <a:schemeClr val="accent1"/>
                </a:solidFill>
              </a:rPr>
              <a:t>De student heeft een concreet plan van aanpak besproken met de studentcoach. </a:t>
            </a:r>
          </a:p>
          <a:p>
            <a:pPr lvl="1"/>
            <a:r>
              <a:rPr lang="nl-NL">
                <a:solidFill>
                  <a:schemeClr val="accent1"/>
                </a:solidFill>
              </a:rPr>
              <a:t>De studentcoach en betrokken docenten van de EvL hebben een positieve indruk van de professionele attitude van de student</a:t>
            </a:r>
          </a:p>
          <a:p>
            <a:pPr lvl="1"/>
            <a:r>
              <a:rPr lang="nl-NL">
                <a:solidFill>
                  <a:schemeClr val="accent1"/>
                </a:solidFill>
              </a:rPr>
              <a:t>De student is proactief in zijn herkansingsproces. </a:t>
            </a:r>
          </a:p>
          <a:p>
            <a:r>
              <a:rPr lang="nl-NL"/>
              <a:t>Tentaminering van de EvL van de herkansing vindt in principe plaats in de eerste helft van de EvL. Als het de laatste praktijkperiode betreft is het in principe mogelijk de praktijkperiode te verlengen. Tentaminering van de EvL van de herkansing vindt altijd plaats voor de tentaminering van de volgende EvL.</a:t>
            </a:r>
          </a:p>
          <a:p>
            <a:endParaRPr lang="nl-NL" b="1"/>
          </a:p>
          <a:p>
            <a:pPr marL="0" indent="0">
              <a:buNone/>
            </a:pPr>
            <a:r>
              <a:rPr lang="nl-NL" b="1"/>
              <a:t>Optie 3; Student volgt EvL opnieuw</a:t>
            </a:r>
            <a:endParaRPr lang="nl-NL"/>
          </a:p>
          <a:p>
            <a:r>
              <a:rPr lang="nl-NL"/>
              <a:t>Omvang van de herkansing is te groot om de EvL te behalen zonder adequate begeleiding vanuit de context. Herkansing mag eventueel in dezelfde context..</a:t>
            </a:r>
          </a:p>
          <a:p>
            <a:r>
              <a:rPr lang="nl-NL"/>
              <a:t>Wanneer een student EVL 3, 5, 7, 9 of 10 tweemaal niet behaald heeft, volgt er een gesprek met de examencommissie en de studentencoach over het vervolg van de opleiding.</a:t>
            </a:r>
            <a:br>
              <a:rPr lang="nl-NL"/>
            </a:br>
            <a:endParaRPr lang="nl-NL"/>
          </a:p>
        </p:txBody>
      </p:sp>
    </p:spTree>
    <p:extLst>
      <p:ext uri="{BB962C8B-B14F-4D97-AF65-F5344CB8AC3E}">
        <p14:creationId xmlns:p14="http://schemas.microsoft.com/office/powerpoint/2010/main" val="2548842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D40EA46-1C30-4D48-BC99-D1B55C0502A9}"/>
              </a:ext>
            </a:extLst>
          </p:cNvPr>
          <p:cNvSpPr>
            <a:spLocks noGrp="1"/>
          </p:cNvSpPr>
          <p:nvPr>
            <p:ph idx="1"/>
          </p:nvPr>
        </p:nvSpPr>
        <p:spPr/>
        <p:txBody>
          <a:bodyPr/>
          <a:lstStyle/>
          <a:p>
            <a:endParaRPr lang="nl-NL"/>
          </a:p>
        </p:txBody>
      </p:sp>
      <p:sp>
        <p:nvSpPr>
          <p:cNvPr id="4" name="Tijdelijke aanduiding voor inhoud 3">
            <a:extLst>
              <a:ext uri="{FF2B5EF4-FFF2-40B4-BE49-F238E27FC236}">
                <a16:creationId xmlns:a16="http://schemas.microsoft.com/office/drawing/2014/main" id="{2E6BEE14-2D45-F340-835C-24870A896473}"/>
              </a:ext>
            </a:extLst>
          </p:cNvPr>
          <p:cNvSpPr>
            <a:spLocks noGrp="1"/>
          </p:cNvSpPr>
          <p:nvPr>
            <p:ph sz="half" idx="2"/>
          </p:nvPr>
        </p:nvSpPr>
        <p:spPr/>
        <p:txBody>
          <a:bodyPr/>
          <a:lstStyle/>
          <a:p>
            <a:endParaRPr lang="nl-NL"/>
          </a:p>
        </p:txBody>
      </p:sp>
    </p:spTree>
    <p:extLst>
      <p:ext uri="{BB962C8B-B14F-4D97-AF65-F5344CB8AC3E}">
        <p14:creationId xmlns:p14="http://schemas.microsoft.com/office/powerpoint/2010/main" val="1425633785"/>
      </p:ext>
    </p:extLst>
  </p:cSld>
  <p:clrMapOvr>
    <a:masterClrMapping/>
  </p:clrMapOvr>
</p:sld>
</file>

<file path=ppt/theme/theme1.xml><?xml version="1.0" encoding="utf-8"?>
<a:theme xmlns:a="http://schemas.openxmlformats.org/drawingml/2006/main" name="Fontys-basis-Diamodel">
  <a:themeElements>
    <a:clrScheme name="Fontys kleurenpallet">
      <a:dk1>
        <a:srgbClr val="663366"/>
      </a:dk1>
      <a:lt1>
        <a:srgbClr val="FFFFFF"/>
      </a:lt1>
      <a:dk2>
        <a:srgbClr val="663366"/>
      </a:dk2>
      <a:lt2>
        <a:srgbClr val="EEECE1"/>
      </a:lt2>
      <a:accent1>
        <a:srgbClr val="E5007D"/>
      </a:accent1>
      <a:accent2>
        <a:srgbClr val="0076E0"/>
      </a:accent2>
      <a:accent3>
        <a:srgbClr val="008386"/>
      </a:accent3>
      <a:accent4>
        <a:srgbClr val="39B549"/>
      </a:accent4>
      <a:accent5>
        <a:srgbClr val="FF9900"/>
      </a:accent5>
      <a:accent6>
        <a:srgbClr val="FFCC00"/>
      </a:accent6>
      <a:hlink>
        <a:srgbClr val="0076E0"/>
      </a:hlink>
      <a:folHlink>
        <a:srgbClr val="0099C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chor="ctr" anchorCtr="0">
        <a:normAutofit/>
      </a:bodyPr>
      <a:lstStyle>
        <a:defPPr algn="l">
          <a:defRPr dirty="0" smtClean="0"/>
        </a:defPPr>
      </a:lstStyle>
    </a:txDef>
  </a:objectDefaults>
  <a:extraClrSchemeLst/>
  <a:extLst>
    <a:ext uri="{05A4C25C-085E-4340-85A3-A5531E510DB2}">
      <thm15:themeFamily xmlns:thm15="http://schemas.microsoft.com/office/thememl/2012/main" name="Algemene_presentatie_Fontys_NL.pptx" id="{E0253726-F074-49B8-BB1E-6AE39167C604}" vid="{EBBC72B3-CD45-466B-8936-9B223A3941C8}"/>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39D2FB9B446640BD2C639E5131C676" ma:contentTypeVersion="16" ma:contentTypeDescription="Een nieuw document maken." ma:contentTypeScope="" ma:versionID="25b61e002f036649b130a1c019294e2f">
  <xsd:schema xmlns:xsd="http://www.w3.org/2001/XMLSchema" xmlns:xs="http://www.w3.org/2001/XMLSchema" xmlns:p="http://schemas.microsoft.com/office/2006/metadata/properties" xmlns:ns2="26d92a4d-177a-45b1-951e-d0186c0e9449" xmlns:ns3="71890d39-1d34-4ad5-b7d8-2e5d47ce3987" targetNamespace="http://schemas.microsoft.com/office/2006/metadata/properties" ma:root="true" ma:fieldsID="cdea858fdd6eb99295ebeae28d6212bf" ns2:_="" ns3:_="">
    <xsd:import namespace="26d92a4d-177a-45b1-951e-d0186c0e9449"/>
    <xsd:import namespace="71890d39-1d34-4ad5-b7d8-2e5d47ce398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d92a4d-177a-45b1-951e-d0186c0e94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1cf77c6f-7d90-4f59-9429-7beb7326011a"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890d39-1d34-4ad5-b7d8-2e5d47ce3987" elementFormDefault="qualified">
    <xsd:import namespace="http://schemas.microsoft.com/office/2006/documentManagement/types"/>
    <xsd:import namespace="http://schemas.microsoft.com/office/infopath/2007/PartnerControls"/>
    <xsd:element name="SharedWithUsers" ma:index="14"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b84f0203-ed13-4027-b6cf-cbe7b69aeea2}" ma:internalName="TaxCatchAll" ma:showField="CatchAllData" ma:web="71890d39-1d34-4ad5-b7d8-2e5d47ce39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6d92a4d-177a-45b1-951e-d0186c0e9449">
      <Terms xmlns="http://schemas.microsoft.com/office/infopath/2007/PartnerControls"/>
    </lcf76f155ced4ddcb4097134ff3c332f>
    <TaxCatchAll xmlns="71890d39-1d34-4ad5-b7d8-2e5d47ce398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DCFA68-7674-4DB5-9E64-18B929C8E03A}">
  <ds:schemaRefs>
    <ds:schemaRef ds:uri="26d92a4d-177a-45b1-951e-d0186c0e9449"/>
    <ds:schemaRef ds:uri="71890d39-1d34-4ad5-b7d8-2e5d47ce398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0C6AE87-ABFD-49AC-BF48-36A41AA2364B}">
  <ds:schemaRefs>
    <ds:schemaRef ds:uri="26d92a4d-177a-45b1-951e-d0186c0e9449"/>
    <ds:schemaRef ds:uri="71890d39-1d34-4ad5-b7d8-2e5d47ce398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4C6D579-B400-438E-BD59-AFBAD5FB6FF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Application>Microsoft Office PowerPoint</Application>
  <PresentationFormat>On-screen Show (16:9)</PresentationFormat>
  <Slides>28</Slides>
  <Notes>10</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Fontys-basis-Diamodel</vt:lpstr>
      <vt:lpstr>PowerPoint Presentation</vt:lpstr>
      <vt:lpstr>PowerPoint Presentation</vt:lpstr>
      <vt:lpstr>Waarom deze verandering?</vt:lpstr>
      <vt:lpstr>Curriculum overzicht (voltijd en deeltijd)</vt:lpstr>
      <vt:lpstr>Curriculum overzicht spiegelgroep (alleen voor voltijd)</vt:lpstr>
      <vt:lpstr>MBO-V instroom voltijd en duaal   </vt:lpstr>
      <vt:lpstr>Stage uren (voltijd)</vt:lpstr>
      <vt:lpstr>Blauwdruk</vt:lpstr>
      <vt:lpstr>EvL 3: De eerste stappen in de praktijk als vpk </vt:lpstr>
      <vt:lpstr>EvL5: Werken aan persoonsgerichte, kwalitatieve zorg in de praktijk </vt:lpstr>
      <vt:lpstr>EvL7: Regisseren van persoonsgerichte en evidence based zorg in de praktijk </vt:lpstr>
      <vt:lpstr>EvL9: De onderzoekende vpk; impact op de zorg</vt:lpstr>
      <vt:lpstr>EvL10: De kracht van vpk leiderschap in de praktijk</vt:lpstr>
      <vt:lpstr>Wat blijft hetzelfde?</vt:lpstr>
      <vt:lpstr>Wat verandert er?</vt:lpstr>
      <vt:lpstr>Processtappen begeleiding en beoordeling </vt:lpstr>
      <vt:lpstr>Structuur van het PL onderwijs</vt:lpstr>
      <vt:lpstr>PowerPoint Presentation</vt:lpstr>
      <vt:lpstr>PowerPoint Presentation</vt:lpstr>
      <vt:lpstr>PowerPoint Presentation</vt:lpstr>
      <vt:lpstr>Structuur van het EvL 9 onderwijs</vt:lpstr>
      <vt:lpstr>PowerPoint Presentation</vt:lpstr>
      <vt:lpstr>PowerPoint Presentation</vt:lpstr>
      <vt:lpstr>Begeleiding EvL 9</vt:lpstr>
      <vt:lpstr>Praktijkuren EvL 9</vt:lpstr>
      <vt:lpstr>Invulling praktijkuren EvL 9</vt:lpstr>
      <vt:lpstr>Herkansingsbeleid</vt:lpstr>
      <vt:lpstr>PowerPoint Presentation</vt:lpstr>
    </vt:vector>
  </TitlesOfParts>
  <Company>Fontys Hogescholen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Hende-Wijnands,Esther E.M. van den</dc:creator>
  <cp:revision>13</cp:revision>
  <cp:lastPrinted>2014-08-19T14:33:34Z</cp:lastPrinted>
  <dcterms:created xsi:type="dcterms:W3CDTF">2025-03-18T10:02:50Z</dcterms:created>
  <dcterms:modified xsi:type="dcterms:W3CDTF">2026-07-07T15:48:10Z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0x0101006539D2FB9B446640BD2C639E5131C676</vt:lpwstr>
  </property>
  <property fmtid="{D5CDD505-2E9C-101B-9397-08002B2CF9AE}" pid="3" name="MediaServiceImageTags">
    <vt:lpwstr/>
  </property>
  <property fmtid="{D5CDD505-2E9C-101B-9397-08002B2CF9AE}" pid="4" name="Order">
    <vt:r8>9600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