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66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A"/>
          </a:solidFill>
        </a:fill>
      </a:tcStyle>
    </a:wholeTbl>
    <a:band2H>
      <a:tcTxStyle/>
      <a:tcStyle>
        <a:tcBdr/>
        <a:fill>
          <a:solidFill>
            <a:srgbClr val="E6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CECEC"/>
          </a:solidFill>
        </a:fill>
      </a:tcStyle>
    </a:wholeTbl>
    <a:band2H>
      <a:tcTxStyle/>
      <a:tcStyle>
        <a:tcBdr/>
        <a:fill>
          <a:solidFill>
            <a:srgbClr val="F6F6F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EECA"/>
          </a:solidFill>
        </a:fill>
      </a:tcStyle>
    </a:wholeTbl>
    <a:band2H>
      <a:tcTxStyle/>
      <a:tcStyle>
        <a:tcBdr/>
        <a:fill>
          <a:solidFill>
            <a:srgbClr val="FFF7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66666"/>
              </a:solidFill>
              <a:prstDash val="solid"/>
              <a:bevel/>
            </a:ln>
          </a:top>
          <a:bottom>
            <a:ln w="254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66666"/>
              </a:solidFill>
              <a:prstDash val="solid"/>
              <a:bevel/>
            </a:ln>
          </a:top>
          <a:bottom>
            <a:ln w="254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D2D2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6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6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6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bevel/>
            </a:ln>
          </a:left>
          <a:right>
            <a:ln w="12700" cap="flat">
              <a:solidFill>
                <a:srgbClr val="666666"/>
              </a:solidFill>
              <a:prstDash val="solid"/>
              <a:bevel/>
            </a:ln>
          </a:right>
          <a:top>
            <a:ln w="12700" cap="flat">
              <a:solidFill>
                <a:srgbClr val="666666"/>
              </a:solidFill>
              <a:prstDash val="solid"/>
              <a:bevel/>
            </a:ln>
          </a:top>
          <a:bottom>
            <a:ln w="127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solidFill>
                <a:srgbClr val="666666"/>
              </a:solidFill>
              <a:prstDash val="solid"/>
              <a:bevel/>
            </a:ln>
          </a:insideH>
          <a:insideV>
            <a:ln w="12700" cap="flat">
              <a:solidFill>
                <a:srgbClr val="666666"/>
              </a:solidFill>
              <a:prstDash val="solid"/>
              <a:bevel/>
            </a:ln>
          </a:insideV>
        </a:tcBdr>
        <a:fill>
          <a:solidFill>
            <a:srgbClr val="66666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bevel/>
            </a:ln>
          </a:left>
          <a:right>
            <a:ln w="12700" cap="flat">
              <a:solidFill>
                <a:srgbClr val="666666"/>
              </a:solidFill>
              <a:prstDash val="solid"/>
              <a:bevel/>
            </a:ln>
          </a:right>
          <a:top>
            <a:ln w="12700" cap="flat">
              <a:solidFill>
                <a:srgbClr val="666666"/>
              </a:solidFill>
              <a:prstDash val="solid"/>
              <a:bevel/>
            </a:ln>
          </a:top>
          <a:bottom>
            <a:ln w="127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solidFill>
                <a:srgbClr val="666666"/>
              </a:solidFill>
              <a:prstDash val="solid"/>
              <a:bevel/>
            </a:ln>
          </a:insideH>
          <a:insideV>
            <a:ln w="12700" cap="flat">
              <a:solidFill>
                <a:srgbClr val="666666"/>
              </a:solidFill>
              <a:prstDash val="solid"/>
              <a:bevel/>
            </a:ln>
          </a:insideV>
        </a:tcBdr>
        <a:fill>
          <a:solidFill>
            <a:srgbClr val="666666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bevel/>
            </a:ln>
          </a:left>
          <a:right>
            <a:ln w="12700" cap="flat">
              <a:solidFill>
                <a:srgbClr val="666666"/>
              </a:solidFill>
              <a:prstDash val="solid"/>
              <a:bevel/>
            </a:ln>
          </a:right>
          <a:top>
            <a:ln w="50800" cap="flat">
              <a:solidFill>
                <a:srgbClr val="666666"/>
              </a:solidFill>
              <a:prstDash val="solid"/>
              <a:bevel/>
            </a:ln>
          </a:top>
          <a:bottom>
            <a:ln w="127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solidFill>
                <a:srgbClr val="666666"/>
              </a:solidFill>
              <a:prstDash val="solid"/>
              <a:bevel/>
            </a:ln>
          </a:insideH>
          <a:insideV>
            <a:ln w="12700" cap="flat">
              <a:solidFill>
                <a:srgbClr val="666666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bevel/>
            </a:ln>
          </a:left>
          <a:right>
            <a:ln w="12700" cap="flat">
              <a:solidFill>
                <a:srgbClr val="666666"/>
              </a:solidFill>
              <a:prstDash val="solid"/>
              <a:bevel/>
            </a:ln>
          </a:right>
          <a:top>
            <a:ln w="12700" cap="flat">
              <a:solidFill>
                <a:srgbClr val="666666"/>
              </a:solidFill>
              <a:prstDash val="solid"/>
              <a:bevel/>
            </a:ln>
          </a:top>
          <a:bottom>
            <a:ln w="254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solidFill>
                <a:srgbClr val="666666"/>
              </a:solidFill>
              <a:prstDash val="solid"/>
              <a:bevel/>
            </a:ln>
          </a:insideH>
          <a:insideV>
            <a:ln w="12700" cap="flat">
              <a:solidFill>
                <a:srgbClr val="666666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9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SML 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.png" descr="bg_dark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2.png" descr="powerpoint_pres1920_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3200400" y="2905497"/>
            <a:ext cx="5306510" cy="15428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300"/>
              </a:spcBef>
              <a:buSzTx/>
              <a:buFontTx/>
              <a:buNone/>
              <a:defRPr sz="1500"/>
            </a:lvl1pPr>
            <a:lvl2pPr marL="0" indent="457200" algn="r">
              <a:spcBef>
                <a:spcPts val="300"/>
              </a:spcBef>
              <a:buSzTx/>
              <a:buFontTx/>
              <a:buNone/>
              <a:defRPr sz="1500"/>
            </a:lvl2pPr>
            <a:lvl3pPr marL="1057275" indent="-142875" algn="r">
              <a:spcBef>
                <a:spcPts val="300"/>
              </a:spcBef>
              <a:buFontTx/>
              <a:defRPr sz="1500"/>
            </a:lvl3pPr>
            <a:lvl4pPr marL="1543050" indent="-171450" algn="r">
              <a:spcBef>
                <a:spcPts val="300"/>
              </a:spcBef>
              <a:buFontTx/>
              <a:defRPr sz="1500"/>
            </a:lvl4pPr>
            <a:lvl5pPr marL="2000250" indent="-171450" algn="r">
              <a:spcBef>
                <a:spcPts val="300"/>
              </a:spcBef>
              <a:buFontTx/>
              <a:defRPr sz="1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/>
          <p:nvPr/>
        </p:nvSpPr>
        <p:spPr>
          <a:xfrm>
            <a:off x="6834276" y="1361500"/>
            <a:ext cx="417232" cy="446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84" extrusionOk="0">
                <a:moveTo>
                  <a:pt x="6841" y="0"/>
                </a:moveTo>
                <a:lnTo>
                  <a:pt x="14654" y="0"/>
                </a:lnTo>
                <a:lnTo>
                  <a:pt x="21518" y="21584"/>
                </a:lnTo>
                <a:lnTo>
                  <a:pt x="14679" y="21561"/>
                </a:lnTo>
                <a:lnTo>
                  <a:pt x="10735" y="4700"/>
                </a:lnTo>
                <a:lnTo>
                  <a:pt x="8663" y="13586"/>
                </a:lnTo>
                <a:lnTo>
                  <a:pt x="12806" y="13586"/>
                </a:lnTo>
                <a:lnTo>
                  <a:pt x="13755" y="17632"/>
                </a:lnTo>
                <a:lnTo>
                  <a:pt x="7764" y="17632"/>
                </a:lnTo>
                <a:lnTo>
                  <a:pt x="6841" y="21584"/>
                </a:lnTo>
                <a:lnTo>
                  <a:pt x="1" y="21537"/>
                </a:lnTo>
                <a:cubicBezTo>
                  <a:pt x="-82" y="21576"/>
                  <a:pt x="6799" y="-16"/>
                  <a:pt x="6841" y="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7648692" y="1361014"/>
            <a:ext cx="508210" cy="446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287" y="21600"/>
                </a:lnTo>
                <a:lnTo>
                  <a:pt x="6254" y="7886"/>
                </a:lnTo>
                <a:lnTo>
                  <a:pt x="8702" y="21577"/>
                </a:lnTo>
                <a:lnTo>
                  <a:pt x="12857" y="21600"/>
                </a:lnTo>
                <a:lnTo>
                  <a:pt x="15346" y="7957"/>
                </a:lnTo>
                <a:lnTo>
                  <a:pt x="16272" y="21577"/>
                </a:lnTo>
                <a:lnTo>
                  <a:pt x="21600" y="21600"/>
                </a:lnTo>
                <a:lnTo>
                  <a:pt x="19111" y="70"/>
                </a:lnTo>
                <a:lnTo>
                  <a:pt x="13474" y="0"/>
                </a:lnTo>
                <a:lnTo>
                  <a:pt x="10821" y="13128"/>
                </a:lnTo>
                <a:lnTo>
                  <a:pt x="8167" y="47"/>
                </a:lnTo>
                <a:lnTo>
                  <a:pt x="2448" y="23"/>
                </a:lnTo>
                <a:lnTo>
                  <a:pt x="0" y="21600"/>
                </a:ln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8218854" y="1361983"/>
            <a:ext cx="285566" cy="445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17069"/>
                </a:lnTo>
                <a:lnTo>
                  <a:pt x="9079" y="17092"/>
                </a:lnTo>
                <a:cubicBezTo>
                  <a:pt x="9092" y="13289"/>
                  <a:pt x="9104" y="3803"/>
                  <a:pt x="9116" y="0"/>
                </a:cubicBezTo>
                <a:lnTo>
                  <a:pt x="37" y="23"/>
                </a:lnTo>
                <a:cubicBezTo>
                  <a:pt x="61" y="3303"/>
                  <a:pt x="49" y="18321"/>
                  <a:pt x="0" y="2160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7278612" y="1451040"/>
            <a:ext cx="330601" cy="365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6" h="19968" extrusionOk="0">
                <a:moveTo>
                  <a:pt x="0" y="12413"/>
                </a:moveTo>
                <a:lnTo>
                  <a:pt x="0" y="18277"/>
                </a:lnTo>
                <a:cubicBezTo>
                  <a:pt x="8723" y="21600"/>
                  <a:pt x="15216" y="19545"/>
                  <a:pt x="18768" y="16243"/>
                </a:cubicBezTo>
                <a:cubicBezTo>
                  <a:pt x="21600" y="13610"/>
                  <a:pt x="21290" y="9073"/>
                  <a:pt x="17769" y="6946"/>
                </a:cubicBezTo>
                <a:cubicBezTo>
                  <a:pt x="15622" y="5650"/>
                  <a:pt x="13006" y="5080"/>
                  <a:pt x="10625" y="4147"/>
                </a:cubicBezTo>
                <a:cubicBezTo>
                  <a:pt x="8597" y="3610"/>
                  <a:pt x="6902" y="1250"/>
                  <a:pt x="10262" y="0"/>
                </a:cubicBezTo>
                <a:cubicBezTo>
                  <a:pt x="6448" y="555"/>
                  <a:pt x="5600" y="2615"/>
                  <a:pt x="5358" y="3566"/>
                </a:cubicBezTo>
                <a:cubicBezTo>
                  <a:pt x="4611" y="6374"/>
                  <a:pt x="6952" y="8020"/>
                  <a:pt x="7568" y="8504"/>
                </a:cubicBezTo>
                <a:cubicBezTo>
                  <a:pt x="8445" y="9262"/>
                  <a:pt x="10897" y="9807"/>
                  <a:pt x="11745" y="11172"/>
                </a:cubicBezTo>
                <a:cubicBezTo>
                  <a:pt x="12613" y="12845"/>
                  <a:pt x="11232" y="14801"/>
                  <a:pt x="7901" y="15002"/>
                </a:cubicBezTo>
                <a:cubicBezTo>
                  <a:pt x="5794" y="15128"/>
                  <a:pt x="2618" y="14033"/>
                  <a:pt x="0" y="12413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284853" y="1348704"/>
            <a:ext cx="290371" cy="168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0731" extrusionOk="0">
                <a:moveTo>
                  <a:pt x="21211" y="16912"/>
                </a:moveTo>
                <a:cubicBezTo>
                  <a:pt x="21484" y="11244"/>
                  <a:pt x="21401" y="7246"/>
                  <a:pt x="21175" y="2592"/>
                </a:cubicBezTo>
                <a:cubicBezTo>
                  <a:pt x="16910" y="26"/>
                  <a:pt x="13179" y="-869"/>
                  <a:pt x="8379" y="981"/>
                </a:cubicBezTo>
                <a:cubicBezTo>
                  <a:pt x="4864" y="2336"/>
                  <a:pt x="1550" y="6402"/>
                  <a:pt x="395" y="12735"/>
                </a:cubicBezTo>
                <a:cubicBezTo>
                  <a:pt x="-116" y="15541"/>
                  <a:pt x="-68" y="18245"/>
                  <a:pt x="182" y="20731"/>
                </a:cubicBezTo>
                <a:cubicBezTo>
                  <a:pt x="425" y="16306"/>
                  <a:pt x="1953" y="14036"/>
                  <a:pt x="4423" y="11960"/>
                </a:cubicBezTo>
                <a:cubicBezTo>
                  <a:pt x="6886" y="9890"/>
                  <a:pt x="9796" y="9700"/>
                  <a:pt x="12478" y="10289"/>
                </a:cubicBezTo>
                <a:cubicBezTo>
                  <a:pt x="17100" y="11303"/>
                  <a:pt x="19440" y="14645"/>
                  <a:pt x="21211" y="16912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SM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8305800" y="133350"/>
            <a:ext cx="7620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731519" y="347472"/>
            <a:ext cx="7365589" cy="7223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pic>
        <p:nvPicPr>
          <p:cNvPr id="34" name="image3.png"/>
          <p:cNvPicPr>
            <a:picLocks noChangeAspect="1"/>
          </p:cNvPicPr>
          <p:nvPr/>
        </p:nvPicPr>
        <p:blipFill>
          <a:blip r:embed="rId2">
            <a:extLst/>
          </a:blip>
          <a:srcRect l="89152" r="9150"/>
          <a:stretch>
            <a:fillRect/>
          </a:stretch>
        </p:blipFill>
        <p:spPr>
          <a:xfrm>
            <a:off x="8097108" y="0"/>
            <a:ext cx="155123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097280" y="1069847"/>
            <a:ext cx="6999828" cy="40736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  <a:defRPr sz="1800">
                <a:solidFill>
                  <a:srgbClr val="1C7DDB"/>
                </a:solidFill>
              </a:defRPr>
            </a:lvl1pPr>
            <a:lvl2pPr marL="424854" indent="-194667">
              <a:spcBef>
                <a:spcPts val="600"/>
              </a:spcBef>
              <a:buFontTx/>
              <a:buChar char="•"/>
              <a:defRPr sz="1800">
                <a:solidFill>
                  <a:srgbClr val="1C7DDB"/>
                </a:solidFill>
              </a:defRPr>
            </a:lvl2pPr>
            <a:lvl3pPr marL="790802" indent="-222477">
              <a:spcBef>
                <a:spcPts val="600"/>
              </a:spcBef>
              <a:buFontTx/>
              <a:defRPr sz="1800">
                <a:solidFill>
                  <a:srgbClr val="1C7DDB"/>
                </a:solidFill>
              </a:defRPr>
            </a:lvl3pPr>
            <a:lvl4pPr marL="1577339" indent="-205739">
              <a:spcBef>
                <a:spcPts val="600"/>
              </a:spcBef>
              <a:buFontTx/>
              <a:defRPr sz="1800">
                <a:solidFill>
                  <a:srgbClr val="1C7DDB"/>
                </a:solidFill>
              </a:defRPr>
            </a:lvl4pPr>
            <a:lvl5pPr marL="2034539" indent="-205739">
              <a:spcBef>
                <a:spcPts val="600"/>
              </a:spcBef>
              <a:buFontTx/>
              <a:defRPr sz="1800">
                <a:solidFill>
                  <a:srgbClr val="1C7D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/>
        </p:nvSpPr>
        <p:spPr>
          <a:xfrm>
            <a:off x="8320086" y="164783"/>
            <a:ext cx="170906" cy="18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84" extrusionOk="0">
                <a:moveTo>
                  <a:pt x="6841" y="0"/>
                </a:moveTo>
                <a:lnTo>
                  <a:pt x="14654" y="0"/>
                </a:lnTo>
                <a:lnTo>
                  <a:pt x="21518" y="21584"/>
                </a:lnTo>
                <a:lnTo>
                  <a:pt x="14679" y="21561"/>
                </a:lnTo>
                <a:lnTo>
                  <a:pt x="10735" y="4700"/>
                </a:lnTo>
                <a:lnTo>
                  <a:pt x="8663" y="13586"/>
                </a:lnTo>
                <a:lnTo>
                  <a:pt x="12806" y="13586"/>
                </a:lnTo>
                <a:lnTo>
                  <a:pt x="13755" y="17632"/>
                </a:lnTo>
                <a:lnTo>
                  <a:pt x="7764" y="17632"/>
                </a:lnTo>
                <a:lnTo>
                  <a:pt x="6841" y="21584"/>
                </a:lnTo>
                <a:lnTo>
                  <a:pt x="1" y="21537"/>
                </a:lnTo>
                <a:cubicBezTo>
                  <a:pt x="-82" y="21576"/>
                  <a:pt x="6799" y="-16"/>
                  <a:pt x="6841" y="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653684" y="164583"/>
            <a:ext cx="208172" cy="18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287" y="21600"/>
                </a:lnTo>
                <a:lnTo>
                  <a:pt x="6254" y="7886"/>
                </a:lnTo>
                <a:lnTo>
                  <a:pt x="8702" y="21577"/>
                </a:lnTo>
                <a:lnTo>
                  <a:pt x="12857" y="21600"/>
                </a:lnTo>
                <a:lnTo>
                  <a:pt x="15346" y="7957"/>
                </a:lnTo>
                <a:lnTo>
                  <a:pt x="16272" y="21577"/>
                </a:lnTo>
                <a:lnTo>
                  <a:pt x="21600" y="21600"/>
                </a:lnTo>
                <a:lnTo>
                  <a:pt x="19111" y="70"/>
                </a:lnTo>
                <a:lnTo>
                  <a:pt x="13474" y="0"/>
                </a:lnTo>
                <a:lnTo>
                  <a:pt x="10821" y="13128"/>
                </a:lnTo>
                <a:lnTo>
                  <a:pt x="8167" y="47"/>
                </a:lnTo>
                <a:lnTo>
                  <a:pt x="2448" y="23"/>
                </a:lnTo>
                <a:lnTo>
                  <a:pt x="0" y="21600"/>
                </a:ln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887232" y="164981"/>
            <a:ext cx="116973" cy="182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17069"/>
                </a:lnTo>
                <a:lnTo>
                  <a:pt x="9079" y="17092"/>
                </a:lnTo>
                <a:cubicBezTo>
                  <a:pt x="9092" y="13289"/>
                  <a:pt x="9104" y="3803"/>
                  <a:pt x="9116" y="0"/>
                </a:cubicBezTo>
                <a:lnTo>
                  <a:pt x="37" y="23"/>
                </a:lnTo>
                <a:cubicBezTo>
                  <a:pt x="61" y="3303"/>
                  <a:pt x="49" y="18321"/>
                  <a:pt x="0" y="2160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502101" y="201462"/>
            <a:ext cx="135420" cy="149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6" h="19968" extrusionOk="0">
                <a:moveTo>
                  <a:pt x="0" y="12413"/>
                </a:moveTo>
                <a:lnTo>
                  <a:pt x="0" y="18277"/>
                </a:lnTo>
                <a:cubicBezTo>
                  <a:pt x="8723" y="21600"/>
                  <a:pt x="15216" y="19545"/>
                  <a:pt x="18768" y="16243"/>
                </a:cubicBezTo>
                <a:cubicBezTo>
                  <a:pt x="21600" y="13610"/>
                  <a:pt x="21290" y="9073"/>
                  <a:pt x="17769" y="6946"/>
                </a:cubicBezTo>
                <a:cubicBezTo>
                  <a:pt x="15622" y="5650"/>
                  <a:pt x="13006" y="5080"/>
                  <a:pt x="10625" y="4147"/>
                </a:cubicBezTo>
                <a:cubicBezTo>
                  <a:pt x="8597" y="3610"/>
                  <a:pt x="6902" y="1250"/>
                  <a:pt x="10262" y="0"/>
                </a:cubicBezTo>
                <a:cubicBezTo>
                  <a:pt x="6448" y="555"/>
                  <a:pt x="5600" y="2615"/>
                  <a:pt x="5358" y="3566"/>
                </a:cubicBezTo>
                <a:cubicBezTo>
                  <a:pt x="4611" y="6374"/>
                  <a:pt x="6952" y="8020"/>
                  <a:pt x="7568" y="8504"/>
                </a:cubicBezTo>
                <a:cubicBezTo>
                  <a:pt x="8445" y="9262"/>
                  <a:pt x="10897" y="9807"/>
                  <a:pt x="11745" y="11172"/>
                </a:cubicBezTo>
                <a:cubicBezTo>
                  <a:pt x="12613" y="12845"/>
                  <a:pt x="11232" y="14801"/>
                  <a:pt x="7901" y="15002"/>
                </a:cubicBezTo>
                <a:cubicBezTo>
                  <a:pt x="5794" y="15128"/>
                  <a:pt x="2618" y="14033"/>
                  <a:pt x="0" y="12413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504650" y="159539"/>
            <a:ext cx="118941" cy="68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0731" extrusionOk="0">
                <a:moveTo>
                  <a:pt x="21211" y="16912"/>
                </a:moveTo>
                <a:cubicBezTo>
                  <a:pt x="21484" y="11244"/>
                  <a:pt x="21401" y="7246"/>
                  <a:pt x="21175" y="2592"/>
                </a:cubicBezTo>
                <a:cubicBezTo>
                  <a:pt x="16910" y="26"/>
                  <a:pt x="13179" y="-869"/>
                  <a:pt x="8379" y="981"/>
                </a:cubicBezTo>
                <a:cubicBezTo>
                  <a:pt x="4864" y="2336"/>
                  <a:pt x="1550" y="6402"/>
                  <a:pt x="395" y="12735"/>
                </a:cubicBezTo>
                <a:cubicBezTo>
                  <a:pt x="-116" y="15541"/>
                  <a:pt x="-68" y="18245"/>
                  <a:pt x="182" y="20731"/>
                </a:cubicBezTo>
                <a:cubicBezTo>
                  <a:pt x="425" y="16306"/>
                  <a:pt x="1953" y="14036"/>
                  <a:pt x="4423" y="11960"/>
                </a:cubicBezTo>
                <a:cubicBezTo>
                  <a:pt x="6886" y="9890"/>
                  <a:pt x="9796" y="9700"/>
                  <a:pt x="12478" y="10289"/>
                </a:cubicBezTo>
                <a:cubicBezTo>
                  <a:pt x="17100" y="11303"/>
                  <a:pt x="19440" y="14645"/>
                  <a:pt x="21211" y="16912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8252229" y="733786"/>
            <a:ext cx="751250" cy="12700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2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40005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SML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463039" y="1463039"/>
            <a:ext cx="6634069" cy="3680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SzTx/>
              <a:buFontTx/>
              <a:buNone/>
              <a:defRPr sz="2800">
                <a:solidFill>
                  <a:srgbClr val="1C7DDB"/>
                </a:solidFill>
              </a:defRPr>
            </a:lvl1pPr>
            <a:lvl2pPr marL="268552" indent="-268552">
              <a:spcBef>
                <a:spcPts val="600"/>
              </a:spcBef>
              <a:buFontTx/>
              <a:buChar char="•"/>
              <a:defRPr sz="2800">
                <a:solidFill>
                  <a:srgbClr val="1C7DDB"/>
                </a:solidFill>
              </a:defRPr>
            </a:lvl2pPr>
            <a:lvl3pPr marL="741362" indent="-173037">
              <a:spcBef>
                <a:spcPts val="600"/>
              </a:spcBef>
              <a:buFontTx/>
              <a:defRPr sz="2800">
                <a:solidFill>
                  <a:srgbClr val="1C7DDB"/>
                </a:solidFill>
              </a:defRPr>
            </a:lvl3pPr>
            <a:lvl4pPr marL="1691639" indent="-320039">
              <a:spcBef>
                <a:spcPts val="600"/>
              </a:spcBef>
              <a:buFontTx/>
              <a:defRPr sz="2800">
                <a:solidFill>
                  <a:srgbClr val="1C7DDB"/>
                </a:solidFill>
              </a:defRPr>
            </a:lvl4pPr>
            <a:lvl5pPr marL="2148839" indent="-320039">
              <a:spcBef>
                <a:spcPts val="600"/>
              </a:spcBef>
              <a:buFontTx/>
              <a:defRPr sz="2800">
                <a:solidFill>
                  <a:srgbClr val="1C7D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/>
          <p:nvPr/>
        </p:nvSpPr>
        <p:spPr>
          <a:xfrm>
            <a:off x="8305800" y="133350"/>
            <a:ext cx="7620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" name="image3.png"/>
          <p:cNvPicPr>
            <a:picLocks noChangeAspect="1"/>
          </p:cNvPicPr>
          <p:nvPr/>
        </p:nvPicPr>
        <p:blipFill>
          <a:blip r:embed="rId2">
            <a:extLst/>
          </a:blip>
          <a:srcRect l="89152" r="9150"/>
          <a:stretch>
            <a:fillRect/>
          </a:stretch>
        </p:blipFill>
        <p:spPr>
          <a:xfrm>
            <a:off x="8097108" y="0"/>
            <a:ext cx="155123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8320086" y="164783"/>
            <a:ext cx="170906" cy="18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84" extrusionOk="0">
                <a:moveTo>
                  <a:pt x="6841" y="0"/>
                </a:moveTo>
                <a:lnTo>
                  <a:pt x="14654" y="0"/>
                </a:lnTo>
                <a:lnTo>
                  <a:pt x="21518" y="21584"/>
                </a:lnTo>
                <a:lnTo>
                  <a:pt x="14679" y="21561"/>
                </a:lnTo>
                <a:lnTo>
                  <a:pt x="10735" y="4700"/>
                </a:lnTo>
                <a:lnTo>
                  <a:pt x="8663" y="13586"/>
                </a:lnTo>
                <a:lnTo>
                  <a:pt x="12806" y="13586"/>
                </a:lnTo>
                <a:lnTo>
                  <a:pt x="13755" y="17632"/>
                </a:lnTo>
                <a:lnTo>
                  <a:pt x="7764" y="17632"/>
                </a:lnTo>
                <a:lnTo>
                  <a:pt x="6841" y="21584"/>
                </a:lnTo>
                <a:lnTo>
                  <a:pt x="1" y="21537"/>
                </a:lnTo>
                <a:cubicBezTo>
                  <a:pt x="-82" y="21576"/>
                  <a:pt x="6799" y="-16"/>
                  <a:pt x="6841" y="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8653684" y="164583"/>
            <a:ext cx="208172" cy="18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287" y="21600"/>
                </a:lnTo>
                <a:lnTo>
                  <a:pt x="6254" y="7886"/>
                </a:lnTo>
                <a:lnTo>
                  <a:pt x="8702" y="21577"/>
                </a:lnTo>
                <a:lnTo>
                  <a:pt x="12857" y="21600"/>
                </a:lnTo>
                <a:lnTo>
                  <a:pt x="15346" y="7957"/>
                </a:lnTo>
                <a:lnTo>
                  <a:pt x="16272" y="21577"/>
                </a:lnTo>
                <a:lnTo>
                  <a:pt x="21600" y="21600"/>
                </a:lnTo>
                <a:lnTo>
                  <a:pt x="19111" y="70"/>
                </a:lnTo>
                <a:lnTo>
                  <a:pt x="13474" y="0"/>
                </a:lnTo>
                <a:lnTo>
                  <a:pt x="10821" y="13128"/>
                </a:lnTo>
                <a:lnTo>
                  <a:pt x="8167" y="47"/>
                </a:lnTo>
                <a:lnTo>
                  <a:pt x="2448" y="23"/>
                </a:lnTo>
                <a:lnTo>
                  <a:pt x="0" y="21600"/>
                </a:ln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887232" y="164981"/>
            <a:ext cx="116973" cy="182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17069"/>
                </a:lnTo>
                <a:lnTo>
                  <a:pt x="9079" y="17092"/>
                </a:lnTo>
                <a:cubicBezTo>
                  <a:pt x="9092" y="13289"/>
                  <a:pt x="9104" y="3803"/>
                  <a:pt x="9116" y="0"/>
                </a:cubicBezTo>
                <a:lnTo>
                  <a:pt x="37" y="23"/>
                </a:lnTo>
                <a:cubicBezTo>
                  <a:pt x="61" y="3303"/>
                  <a:pt x="49" y="18321"/>
                  <a:pt x="0" y="2160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502101" y="201462"/>
            <a:ext cx="135420" cy="149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6" h="19968" extrusionOk="0">
                <a:moveTo>
                  <a:pt x="0" y="12413"/>
                </a:moveTo>
                <a:lnTo>
                  <a:pt x="0" y="18277"/>
                </a:lnTo>
                <a:cubicBezTo>
                  <a:pt x="8723" y="21600"/>
                  <a:pt x="15216" y="19545"/>
                  <a:pt x="18768" y="16243"/>
                </a:cubicBezTo>
                <a:cubicBezTo>
                  <a:pt x="21600" y="13610"/>
                  <a:pt x="21290" y="9073"/>
                  <a:pt x="17769" y="6946"/>
                </a:cubicBezTo>
                <a:cubicBezTo>
                  <a:pt x="15622" y="5650"/>
                  <a:pt x="13006" y="5080"/>
                  <a:pt x="10625" y="4147"/>
                </a:cubicBezTo>
                <a:cubicBezTo>
                  <a:pt x="8597" y="3610"/>
                  <a:pt x="6902" y="1250"/>
                  <a:pt x="10262" y="0"/>
                </a:cubicBezTo>
                <a:cubicBezTo>
                  <a:pt x="6448" y="555"/>
                  <a:pt x="5600" y="2615"/>
                  <a:pt x="5358" y="3566"/>
                </a:cubicBezTo>
                <a:cubicBezTo>
                  <a:pt x="4611" y="6374"/>
                  <a:pt x="6952" y="8020"/>
                  <a:pt x="7568" y="8504"/>
                </a:cubicBezTo>
                <a:cubicBezTo>
                  <a:pt x="8445" y="9262"/>
                  <a:pt x="10897" y="9807"/>
                  <a:pt x="11745" y="11172"/>
                </a:cubicBezTo>
                <a:cubicBezTo>
                  <a:pt x="12613" y="12845"/>
                  <a:pt x="11232" y="14801"/>
                  <a:pt x="7901" y="15002"/>
                </a:cubicBezTo>
                <a:cubicBezTo>
                  <a:pt x="5794" y="15128"/>
                  <a:pt x="2618" y="14033"/>
                  <a:pt x="0" y="12413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8504650" y="159539"/>
            <a:ext cx="118941" cy="68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0731" extrusionOk="0">
                <a:moveTo>
                  <a:pt x="21211" y="16912"/>
                </a:moveTo>
                <a:cubicBezTo>
                  <a:pt x="21484" y="11244"/>
                  <a:pt x="21401" y="7246"/>
                  <a:pt x="21175" y="2592"/>
                </a:cubicBezTo>
                <a:cubicBezTo>
                  <a:pt x="16910" y="26"/>
                  <a:pt x="13179" y="-869"/>
                  <a:pt x="8379" y="981"/>
                </a:cubicBezTo>
                <a:cubicBezTo>
                  <a:pt x="4864" y="2336"/>
                  <a:pt x="1550" y="6402"/>
                  <a:pt x="395" y="12735"/>
                </a:cubicBezTo>
                <a:cubicBezTo>
                  <a:pt x="-116" y="15541"/>
                  <a:pt x="-68" y="18245"/>
                  <a:pt x="182" y="20731"/>
                </a:cubicBezTo>
                <a:cubicBezTo>
                  <a:pt x="425" y="16306"/>
                  <a:pt x="1953" y="14036"/>
                  <a:pt x="4423" y="11960"/>
                </a:cubicBezTo>
                <a:cubicBezTo>
                  <a:pt x="6886" y="9890"/>
                  <a:pt x="9796" y="9700"/>
                  <a:pt x="12478" y="10289"/>
                </a:cubicBezTo>
                <a:cubicBezTo>
                  <a:pt x="17100" y="11303"/>
                  <a:pt x="19440" y="14645"/>
                  <a:pt x="21211" y="16912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57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40005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8252229" y="733786"/>
            <a:ext cx="751250" cy="12700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SML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xfrm>
            <a:off x="1097280" y="2011679"/>
            <a:ext cx="4572001" cy="1716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SzTx/>
              <a:buFontTx/>
              <a:buNone/>
              <a:defRPr sz="2800">
                <a:solidFill>
                  <a:srgbClr val="1C7DDB"/>
                </a:solidFill>
              </a:defRPr>
            </a:lvl1pPr>
            <a:lvl2pPr marL="0" indent="457200">
              <a:spcBef>
                <a:spcPts val="600"/>
              </a:spcBef>
              <a:buSzTx/>
              <a:buFontTx/>
              <a:buNone/>
              <a:defRPr sz="2800">
                <a:solidFill>
                  <a:srgbClr val="1C7DDB"/>
                </a:solidFill>
              </a:defRPr>
            </a:lvl2pPr>
            <a:lvl3pPr marL="0" indent="914400">
              <a:spcBef>
                <a:spcPts val="600"/>
              </a:spcBef>
              <a:buSzTx/>
              <a:buFontTx/>
              <a:buNone/>
              <a:defRPr sz="2800">
                <a:solidFill>
                  <a:srgbClr val="1C7DDB"/>
                </a:solidFill>
              </a:defRPr>
            </a:lvl3pPr>
            <a:lvl4pPr marL="0" indent="1371600">
              <a:spcBef>
                <a:spcPts val="600"/>
              </a:spcBef>
              <a:buSzTx/>
              <a:buFontTx/>
              <a:buNone/>
              <a:defRPr sz="2800">
                <a:solidFill>
                  <a:srgbClr val="1C7DDB"/>
                </a:solidFill>
              </a:defRPr>
            </a:lvl4pPr>
            <a:lvl5pPr marL="0" indent="1828800">
              <a:spcBef>
                <a:spcPts val="600"/>
              </a:spcBef>
              <a:buSzTx/>
              <a:buFontTx/>
              <a:buNone/>
              <a:defRPr sz="2800">
                <a:solidFill>
                  <a:srgbClr val="1C7D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/>
        </p:nvSpPr>
        <p:spPr>
          <a:xfrm>
            <a:off x="8305800" y="133350"/>
            <a:ext cx="7620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" name="image3.png"/>
          <p:cNvPicPr>
            <a:picLocks noChangeAspect="1"/>
          </p:cNvPicPr>
          <p:nvPr/>
        </p:nvPicPr>
        <p:blipFill>
          <a:blip r:embed="rId3">
            <a:extLst/>
          </a:blip>
          <a:srcRect l="89152" r="9150"/>
          <a:stretch>
            <a:fillRect/>
          </a:stretch>
        </p:blipFill>
        <p:spPr>
          <a:xfrm>
            <a:off x="8097108" y="0"/>
            <a:ext cx="155123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8320086" y="164783"/>
            <a:ext cx="170906" cy="18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84" extrusionOk="0">
                <a:moveTo>
                  <a:pt x="6841" y="0"/>
                </a:moveTo>
                <a:lnTo>
                  <a:pt x="14654" y="0"/>
                </a:lnTo>
                <a:lnTo>
                  <a:pt x="21518" y="21584"/>
                </a:lnTo>
                <a:lnTo>
                  <a:pt x="14679" y="21561"/>
                </a:lnTo>
                <a:lnTo>
                  <a:pt x="10735" y="4700"/>
                </a:lnTo>
                <a:lnTo>
                  <a:pt x="8663" y="13586"/>
                </a:lnTo>
                <a:lnTo>
                  <a:pt x="12806" y="13586"/>
                </a:lnTo>
                <a:lnTo>
                  <a:pt x="13755" y="17632"/>
                </a:lnTo>
                <a:lnTo>
                  <a:pt x="7764" y="17632"/>
                </a:lnTo>
                <a:lnTo>
                  <a:pt x="6841" y="21584"/>
                </a:lnTo>
                <a:lnTo>
                  <a:pt x="1" y="21537"/>
                </a:lnTo>
                <a:cubicBezTo>
                  <a:pt x="-82" y="21576"/>
                  <a:pt x="6799" y="-16"/>
                  <a:pt x="6841" y="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8653684" y="164583"/>
            <a:ext cx="208172" cy="18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287" y="21600"/>
                </a:lnTo>
                <a:lnTo>
                  <a:pt x="6254" y="7886"/>
                </a:lnTo>
                <a:lnTo>
                  <a:pt x="8702" y="21577"/>
                </a:lnTo>
                <a:lnTo>
                  <a:pt x="12857" y="21600"/>
                </a:lnTo>
                <a:lnTo>
                  <a:pt x="15346" y="7957"/>
                </a:lnTo>
                <a:lnTo>
                  <a:pt x="16272" y="21577"/>
                </a:lnTo>
                <a:lnTo>
                  <a:pt x="21600" y="21600"/>
                </a:lnTo>
                <a:lnTo>
                  <a:pt x="19111" y="70"/>
                </a:lnTo>
                <a:lnTo>
                  <a:pt x="13474" y="0"/>
                </a:lnTo>
                <a:lnTo>
                  <a:pt x="10821" y="13128"/>
                </a:lnTo>
                <a:lnTo>
                  <a:pt x="8167" y="47"/>
                </a:lnTo>
                <a:lnTo>
                  <a:pt x="2448" y="23"/>
                </a:lnTo>
                <a:lnTo>
                  <a:pt x="0" y="21600"/>
                </a:ln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8887232" y="164981"/>
            <a:ext cx="116973" cy="182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17069"/>
                </a:lnTo>
                <a:lnTo>
                  <a:pt x="9079" y="17092"/>
                </a:lnTo>
                <a:cubicBezTo>
                  <a:pt x="9092" y="13289"/>
                  <a:pt x="9104" y="3803"/>
                  <a:pt x="9116" y="0"/>
                </a:cubicBezTo>
                <a:lnTo>
                  <a:pt x="37" y="23"/>
                </a:lnTo>
                <a:cubicBezTo>
                  <a:pt x="61" y="3303"/>
                  <a:pt x="49" y="18321"/>
                  <a:pt x="0" y="2160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502101" y="201462"/>
            <a:ext cx="135420" cy="149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6" h="19968" extrusionOk="0">
                <a:moveTo>
                  <a:pt x="0" y="12413"/>
                </a:moveTo>
                <a:lnTo>
                  <a:pt x="0" y="18277"/>
                </a:lnTo>
                <a:cubicBezTo>
                  <a:pt x="8723" y="21600"/>
                  <a:pt x="15216" y="19545"/>
                  <a:pt x="18768" y="16243"/>
                </a:cubicBezTo>
                <a:cubicBezTo>
                  <a:pt x="21600" y="13610"/>
                  <a:pt x="21290" y="9073"/>
                  <a:pt x="17769" y="6946"/>
                </a:cubicBezTo>
                <a:cubicBezTo>
                  <a:pt x="15622" y="5650"/>
                  <a:pt x="13006" y="5080"/>
                  <a:pt x="10625" y="4147"/>
                </a:cubicBezTo>
                <a:cubicBezTo>
                  <a:pt x="8597" y="3610"/>
                  <a:pt x="6902" y="1250"/>
                  <a:pt x="10262" y="0"/>
                </a:cubicBezTo>
                <a:cubicBezTo>
                  <a:pt x="6448" y="555"/>
                  <a:pt x="5600" y="2615"/>
                  <a:pt x="5358" y="3566"/>
                </a:cubicBezTo>
                <a:cubicBezTo>
                  <a:pt x="4611" y="6374"/>
                  <a:pt x="6952" y="8020"/>
                  <a:pt x="7568" y="8504"/>
                </a:cubicBezTo>
                <a:cubicBezTo>
                  <a:pt x="8445" y="9262"/>
                  <a:pt x="10897" y="9807"/>
                  <a:pt x="11745" y="11172"/>
                </a:cubicBezTo>
                <a:cubicBezTo>
                  <a:pt x="12613" y="12845"/>
                  <a:pt x="11232" y="14801"/>
                  <a:pt x="7901" y="15002"/>
                </a:cubicBezTo>
                <a:cubicBezTo>
                  <a:pt x="5794" y="15128"/>
                  <a:pt x="2618" y="14033"/>
                  <a:pt x="0" y="12413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504650" y="159539"/>
            <a:ext cx="118941" cy="68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0731" extrusionOk="0">
                <a:moveTo>
                  <a:pt x="21211" y="16912"/>
                </a:moveTo>
                <a:cubicBezTo>
                  <a:pt x="21484" y="11244"/>
                  <a:pt x="21401" y="7246"/>
                  <a:pt x="21175" y="2592"/>
                </a:cubicBezTo>
                <a:cubicBezTo>
                  <a:pt x="16910" y="26"/>
                  <a:pt x="13179" y="-869"/>
                  <a:pt x="8379" y="981"/>
                </a:cubicBezTo>
                <a:cubicBezTo>
                  <a:pt x="4864" y="2336"/>
                  <a:pt x="1550" y="6402"/>
                  <a:pt x="395" y="12735"/>
                </a:cubicBezTo>
                <a:cubicBezTo>
                  <a:pt x="-116" y="15541"/>
                  <a:pt x="-68" y="18245"/>
                  <a:pt x="182" y="20731"/>
                </a:cubicBezTo>
                <a:cubicBezTo>
                  <a:pt x="425" y="16306"/>
                  <a:pt x="1953" y="14036"/>
                  <a:pt x="4423" y="11960"/>
                </a:cubicBezTo>
                <a:cubicBezTo>
                  <a:pt x="6886" y="9890"/>
                  <a:pt x="9796" y="9700"/>
                  <a:pt x="12478" y="10289"/>
                </a:cubicBezTo>
                <a:cubicBezTo>
                  <a:pt x="17100" y="11303"/>
                  <a:pt x="19440" y="14645"/>
                  <a:pt x="21211" y="16912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252229" y="733786"/>
            <a:ext cx="751250" cy="12700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SML 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731519" y="347472"/>
            <a:ext cx="7315201" cy="7223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733425" y="1069847"/>
            <a:ext cx="7267575" cy="4073654"/>
          </a:xfrm>
          <a:prstGeom prst="rect">
            <a:avLst/>
          </a:prstGeom>
          <a:effectLst>
            <a:outerShdw blurRad="127000" dist="50800" dir="2700000" rotWithShape="0">
              <a:schemeClr val="accent3">
                <a:alpha val="80000"/>
              </a:schemeClr>
            </a:outerShdw>
            <a:reflection stA="52000" endPos="40000" dir="5400000" sy="-100000" algn="bl" rotWithShape="0"/>
          </a:effectLst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800">
                <a:solidFill>
                  <a:srgbClr val="FFFFFF"/>
                </a:solidFill>
              </a:defRPr>
            </a:lvl1pPr>
            <a:lvl2pPr marL="538842" indent="-81642">
              <a:spcBef>
                <a:spcPts val="100"/>
              </a:spcBef>
              <a:buFontTx/>
              <a:defRPr sz="800">
                <a:solidFill>
                  <a:srgbClr val="FFFFFF"/>
                </a:solidFill>
              </a:defRPr>
            </a:lvl2pPr>
            <a:lvl3pPr marL="990600" indent="-76200">
              <a:spcBef>
                <a:spcPts val="100"/>
              </a:spcBef>
              <a:buFontTx/>
              <a:defRPr sz="800">
                <a:solidFill>
                  <a:srgbClr val="FFFFFF"/>
                </a:solidFill>
              </a:defRPr>
            </a:lvl3pPr>
            <a:lvl4pPr marL="1463039" indent="-91439">
              <a:spcBef>
                <a:spcPts val="100"/>
              </a:spcBef>
              <a:buFontTx/>
              <a:defRPr sz="800">
                <a:solidFill>
                  <a:srgbClr val="FFFFFF"/>
                </a:solidFill>
              </a:defRPr>
            </a:lvl4pPr>
            <a:lvl5pPr marL="1920239" indent="-91439">
              <a:spcBef>
                <a:spcPts val="100"/>
              </a:spcBef>
              <a:buFontTx/>
              <a:defRPr sz="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/>
          <p:nvPr/>
        </p:nvSpPr>
        <p:spPr>
          <a:xfrm>
            <a:off x="8305800" y="133350"/>
            <a:ext cx="7620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4" name="image3.png"/>
          <p:cNvPicPr>
            <a:picLocks noChangeAspect="1"/>
          </p:cNvPicPr>
          <p:nvPr/>
        </p:nvPicPr>
        <p:blipFill>
          <a:blip r:embed="rId2">
            <a:extLst/>
          </a:blip>
          <a:srcRect l="89152" r="9150"/>
          <a:stretch>
            <a:fillRect/>
          </a:stretch>
        </p:blipFill>
        <p:spPr>
          <a:xfrm>
            <a:off x="8097108" y="0"/>
            <a:ext cx="155123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8320086" y="164783"/>
            <a:ext cx="170906" cy="18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84" extrusionOk="0">
                <a:moveTo>
                  <a:pt x="6841" y="0"/>
                </a:moveTo>
                <a:lnTo>
                  <a:pt x="14654" y="0"/>
                </a:lnTo>
                <a:lnTo>
                  <a:pt x="21518" y="21584"/>
                </a:lnTo>
                <a:lnTo>
                  <a:pt x="14679" y="21561"/>
                </a:lnTo>
                <a:lnTo>
                  <a:pt x="10735" y="4700"/>
                </a:lnTo>
                <a:lnTo>
                  <a:pt x="8663" y="13586"/>
                </a:lnTo>
                <a:lnTo>
                  <a:pt x="12806" y="13586"/>
                </a:lnTo>
                <a:lnTo>
                  <a:pt x="13755" y="17632"/>
                </a:lnTo>
                <a:lnTo>
                  <a:pt x="7764" y="17632"/>
                </a:lnTo>
                <a:lnTo>
                  <a:pt x="6841" y="21584"/>
                </a:lnTo>
                <a:lnTo>
                  <a:pt x="1" y="21537"/>
                </a:lnTo>
                <a:cubicBezTo>
                  <a:pt x="-82" y="21576"/>
                  <a:pt x="6799" y="-16"/>
                  <a:pt x="6841" y="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8653684" y="164583"/>
            <a:ext cx="208172" cy="18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287" y="21600"/>
                </a:lnTo>
                <a:lnTo>
                  <a:pt x="6254" y="7886"/>
                </a:lnTo>
                <a:lnTo>
                  <a:pt x="8702" y="21577"/>
                </a:lnTo>
                <a:lnTo>
                  <a:pt x="12857" y="21600"/>
                </a:lnTo>
                <a:lnTo>
                  <a:pt x="15346" y="7957"/>
                </a:lnTo>
                <a:lnTo>
                  <a:pt x="16272" y="21577"/>
                </a:lnTo>
                <a:lnTo>
                  <a:pt x="21600" y="21600"/>
                </a:lnTo>
                <a:lnTo>
                  <a:pt x="19111" y="70"/>
                </a:lnTo>
                <a:lnTo>
                  <a:pt x="13474" y="0"/>
                </a:lnTo>
                <a:lnTo>
                  <a:pt x="10821" y="13128"/>
                </a:lnTo>
                <a:lnTo>
                  <a:pt x="8167" y="47"/>
                </a:lnTo>
                <a:lnTo>
                  <a:pt x="2448" y="23"/>
                </a:lnTo>
                <a:lnTo>
                  <a:pt x="0" y="21600"/>
                </a:ln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8887232" y="164981"/>
            <a:ext cx="116973" cy="182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17069"/>
                </a:lnTo>
                <a:lnTo>
                  <a:pt x="9079" y="17092"/>
                </a:lnTo>
                <a:cubicBezTo>
                  <a:pt x="9092" y="13289"/>
                  <a:pt x="9104" y="3803"/>
                  <a:pt x="9116" y="0"/>
                </a:cubicBezTo>
                <a:lnTo>
                  <a:pt x="37" y="23"/>
                </a:lnTo>
                <a:cubicBezTo>
                  <a:pt x="61" y="3303"/>
                  <a:pt x="49" y="18321"/>
                  <a:pt x="0" y="2160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8502101" y="201462"/>
            <a:ext cx="135420" cy="149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6" h="19968" extrusionOk="0">
                <a:moveTo>
                  <a:pt x="0" y="12413"/>
                </a:moveTo>
                <a:lnTo>
                  <a:pt x="0" y="18277"/>
                </a:lnTo>
                <a:cubicBezTo>
                  <a:pt x="8723" y="21600"/>
                  <a:pt x="15216" y="19545"/>
                  <a:pt x="18768" y="16243"/>
                </a:cubicBezTo>
                <a:cubicBezTo>
                  <a:pt x="21600" y="13610"/>
                  <a:pt x="21290" y="9073"/>
                  <a:pt x="17769" y="6946"/>
                </a:cubicBezTo>
                <a:cubicBezTo>
                  <a:pt x="15622" y="5650"/>
                  <a:pt x="13006" y="5080"/>
                  <a:pt x="10625" y="4147"/>
                </a:cubicBezTo>
                <a:cubicBezTo>
                  <a:pt x="8597" y="3610"/>
                  <a:pt x="6902" y="1250"/>
                  <a:pt x="10262" y="0"/>
                </a:cubicBezTo>
                <a:cubicBezTo>
                  <a:pt x="6448" y="555"/>
                  <a:pt x="5600" y="2615"/>
                  <a:pt x="5358" y="3566"/>
                </a:cubicBezTo>
                <a:cubicBezTo>
                  <a:pt x="4611" y="6374"/>
                  <a:pt x="6952" y="8020"/>
                  <a:pt x="7568" y="8504"/>
                </a:cubicBezTo>
                <a:cubicBezTo>
                  <a:pt x="8445" y="9262"/>
                  <a:pt x="10897" y="9807"/>
                  <a:pt x="11745" y="11172"/>
                </a:cubicBezTo>
                <a:cubicBezTo>
                  <a:pt x="12613" y="12845"/>
                  <a:pt x="11232" y="14801"/>
                  <a:pt x="7901" y="15002"/>
                </a:cubicBezTo>
                <a:cubicBezTo>
                  <a:pt x="5794" y="15128"/>
                  <a:pt x="2618" y="14033"/>
                  <a:pt x="0" y="12413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8504650" y="159539"/>
            <a:ext cx="118941" cy="68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0731" extrusionOk="0">
                <a:moveTo>
                  <a:pt x="21211" y="16912"/>
                </a:moveTo>
                <a:cubicBezTo>
                  <a:pt x="21484" y="11244"/>
                  <a:pt x="21401" y="7246"/>
                  <a:pt x="21175" y="2592"/>
                </a:cubicBezTo>
                <a:cubicBezTo>
                  <a:pt x="16910" y="26"/>
                  <a:pt x="13179" y="-869"/>
                  <a:pt x="8379" y="981"/>
                </a:cubicBezTo>
                <a:cubicBezTo>
                  <a:pt x="4864" y="2336"/>
                  <a:pt x="1550" y="6402"/>
                  <a:pt x="395" y="12735"/>
                </a:cubicBezTo>
                <a:cubicBezTo>
                  <a:pt x="-116" y="15541"/>
                  <a:pt x="-68" y="18245"/>
                  <a:pt x="182" y="20731"/>
                </a:cubicBezTo>
                <a:cubicBezTo>
                  <a:pt x="425" y="16306"/>
                  <a:pt x="1953" y="14036"/>
                  <a:pt x="4423" y="11960"/>
                </a:cubicBezTo>
                <a:cubicBezTo>
                  <a:pt x="6886" y="9890"/>
                  <a:pt x="9796" y="9700"/>
                  <a:pt x="12478" y="10289"/>
                </a:cubicBezTo>
                <a:cubicBezTo>
                  <a:pt x="17100" y="11303"/>
                  <a:pt x="19440" y="14645"/>
                  <a:pt x="21211" y="16912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90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40005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8252229" y="733786"/>
            <a:ext cx="751250" cy="12700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SML Picture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3.png"/>
          <p:cNvPicPr>
            <a:picLocks noChangeAspect="1"/>
          </p:cNvPicPr>
          <p:nvPr/>
        </p:nvPicPr>
        <p:blipFill>
          <a:blip r:embed="rId2">
            <a:extLst/>
          </a:blip>
          <a:srcRect l="89152" r="9150"/>
          <a:stretch>
            <a:fillRect/>
          </a:stretch>
        </p:blipFill>
        <p:spPr>
          <a:xfrm>
            <a:off x="8097108" y="0"/>
            <a:ext cx="155123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731519" y="347472"/>
            <a:ext cx="7315201" cy="85267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0" name="Shape 100"/>
          <p:cNvSpPr/>
          <p:nvPr/>
        </p:nvSpPr>
        <p:spPr>
          <a:xfrm>
            <a:off x="8305800" y="133350"/>
            <a:ext cx="7620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8320086" y="164783"/>
            <a:ext cx="170906" cy="18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84" extrusionOk="0">
                <a:moveTo>
                  <a:pt x="6841" y="0"/>
                </a:moveTo>
                <a:lnTo>
                  <a:pt x="14654" y="0"/>
                </a:lnTo>
                <a:lnTo>
                  <a:pt x="21518" y="21584"/>
                </a:lnTo>
                <a:lnTo>
                  <a:pt x="14679" y="21561"/>
                </a:lnTo>
                <a:lnTo>
                  <a:pt x="10735" y="4700"/>
                </a:lnTo>
                <a:lnTo>
                  <a:pt x="8663" y="13586"/>
                </a:lnTo>
                <a:lnTo>
                  <a:pt x="12806" y="13586"/>
                </a:lnTo>
                <a:lnTo>
                  <a:pt x="13755" y="17632"/>
                </a:lnTo>
                <a:lnTo>
                  <a:pt x="7764" y="17632"/>
                </a:lnTo>
                <a:lnTo>
                  <a:pt x="6841" y="21584"/>
                </a:lnTo>
                <a:lnTo>
                  <a:pt x="1" y="21537"/>
                </a:lnTo>
                <a:cubicBezTo>
                  <a:pt x="-82" y="21576"/>
                  <a:pt x="6799" y="-16"/>
                  <a:pt x="6841" y="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8653684" y="164583"/>
            <a:ext cx="208172" cy="18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287" y="21600"/>
                </a:lnTo>
                <a:lnTo>
                  <a:pt x="6254" y="7886"/>
                </a:lnTo>
                <a:lnTo>
                  <a:pt x="8702" y="21577"/>
                </a:lnTo>
                <a:lnTo>
                  <a:pt x="12857" y="21600"/>
                </a:lnTo>
                <a:lnTo>
                  <a:pt x="15346" y="7957"/>
                </a:lnTo>
                <a:lnTo>
                  <a:pt x="16272" y="21577"/>
                </a:lnTo>
                <a:lnTo>
                  <a:pt x="21600" y="21600"/>
                </a:lnTo>
                <a:lnTo>
                  <a:pt x="19111" y="70"/>
                </a:lnTo>
                <a:lnTo>
                  <a:pt x="13474" y="0"/>
                </a:lnTo>
                <a:lnTo>
                  <a:pt x="10821" y="13128"/>
                </a:lnTo>
                <a:lnTo>
                  <a:pt x="8167" y="47"/>
                </a:lnTo>
                <a:lnTo>
                  <a:pt x="2448" y="23"/>
                </a:lnTo>
                <a:lnTo>
                  <a:pt x="0" y="21600"/>
                </a:ln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8887232" y="164981"/>
            <a:ext cx="116973" cy="182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17069"/>
                </a:lnTo>
                <a:lnTo>
                  <a:pt x="9079" y="17092"/>
                </a:lnTo>
                <a:cubicBezTo>
                  <a:pt x="9092" y="13289"/>
                  <a:pt x="9104" y="3803"/>
                  <a:pt x="9116" y="0"/>
                </a:cubicBezTo>
                <a:lnTo>
                  <a:pt x="37" y="23"/>
                </a:lnTo>
                <a:cubicBezTo>
                  <a:pt x="61" y="3303"/>
                  <a:pt x="49" y="18321"/>
                  <a:pt x="0" y="2160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8502101" y="201462"/>
            <a:ext cx="135420" cy="149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6" h="19968" extrusionOk="0">
                <a:moveTo>
                  <a:pt x="0" y="12413"/>
                </a:moveTo>
                <a:lnTo>
                  <a:pt x="0" y="18277"/>
                </a:lnTo>
                <a:cubicBezTo>
                  <a:pt x="8723" y="21600"/>
                  <a:pt x="15216" y="19545"/>
                  <a:pt x="18768" y="16243"/>
                </a:cubicBezTo>
                <a:cubicBezTo>
                  <a:pt x="21600" y="13610"/>
                  <a:pt x="21290" y="9073"/>
                  <a:pt x="17769" y="6946"/>
                </a:cubicBezTo>
                <a:cubicBezTo>
                  <a:pt x="15622" y="5650"/>
                  <a:pt x="13006" y="5080"/>
                  <a:pt x="10625" y="4147"/>
                </a:cubicBezTo>
                <a:cubicBezTo>
                  <a:pt x="8597" y="3610"/>
                  <a:pt x="6902" y="1250"/>
                  <a:pt x="10262" y="0"/>
                </a:cubicBezTo>
                <a:cubicBezTo>
                  <a:pt x="6448" y="555"/>
                  <a:pt x="5600" y="2615"/>
                  <a:pt x="5358" y="3566"/>
                </a:cubicBezTo>
                <a:cubicBezTo>
                  <a:pt x="4611" y="6374"/>
                  <a:pt x="6952" y="8020"/>
                  <a:pt x="7568" y="8504"/>
                </a:cubicBezTo>
                <a:cubicBezTo>
                  <a:pt x="8445" y="9262"/>
                  <a:pt x="10897" y="9807"/>
                  <a:pt x="11745" y="11172"/>
                </a:cubicBezTo>
                <a:cubicBezTo>
                  <a:pt x="12613" y="12845"/>
                  <a:pt x="11232" y="14801"/>
                  <a:pt x="7901" y="15002"/>
                </a:cubicBezTo>
                <a:cubicBezTo>
                  <a:pt x="5794" y="15128"/>
                  <a:pt x="2618" y="14033"/>
                  <a:pt x="0" y="12413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4650" y="159539"/>
            <a:ext cx="118941" cy="68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0731" extrusionOk="0">
                <a:moveTo>
                  <a:pt x="21211" y="16912"/>
                </a:moveTo>
                <a:cubicBezTo>
                  <a:pt x="21484" y="11244"/>
                  <a:pt x="21401" y="7246"/>
                  <a:pt x="21175" y="2592"/>
                </a:cubicBezTo>
                <a:cubicBezTo>
                  <a:pt x="16910" y="26"/>
                  <a:pt x="13179" y="-869"/>
                  <a:pt x="8379" y="981"/>
                </a:cubicBezTo>
                <a:cubicBezTo>
                  <a:pt x="4864" y="2336"/>
                  <a:pt x="1550" y="6402"/>
                  <a:pt x="395" y="12735"/>
                </a:cubicBezTo>
                <a:cubicBezTo>
                  <a:pt x="-116" y="15541"/>
                  <a:pt x="-68" y="18245"/>
                  <a:pt x="182" y="20731"/>
                </a:cubicBezTo>
                <a:cubicBezTo>
                  <a:pt x="425" y="16306"/>
                  <a:pt x="1953" y="14036"/>
                  <a:pt x="4423" y="11960"/>
                </a:cubicBezTo>
                <a:cubicBezTo>
                  <a:pt x="6886" y="9890"/>
                  <a:pt x="9796" y="9700"/>
                  <a:pt x="12478" y="10289"/>
                </a:cubicBezTo>
                <a:cubicBezTo>
                  <a:pt x="17100" y="11303"/>
                  <a:pt x="19440" y="14645"/>
                  <a:pt x="21211" y="16912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106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40005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252229" y="733786"/>
            <a:ext cx="751250" cy="12700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SML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892969" y="0"/>
            <a:ext cx="7358064" cy="2605236"/>
          </a:xfrm>
          <a:prstGeom prst="rect">
            <a:avLst/>
          </a:prstGeom>
        </p:spPr>
        <p:txBody>
          <a:bodyPr lIns="28698" tIns="28698" rIns="28698" bIns="28698" anchor="b"/>
          <a:lstStyle>
            <a:lvl1pPr>
              <a:defRPr sz="5000"/>
            </a:lvl1pPr>
          </a:lstStyle>
          <a:p>
            <a: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892969" y="2652116"/>
            <a:ext cx="7358064" cy="1881934"/>
          </a:xfrm>
          <a:prstGeom prst="rect">
            <a:avLst/>
          </a:prstGeom>
        </p:spPr>
        <p:txBody>
          <a:bodyPr lIns="28698" tIns="28698" rIns="28698" bIns="28698"/>
          <a:lstStyle>
            <a:lvl1pPr marL="0" indent="0" algn="ctr">
              <a:spcBef>
                <a:spcPts val="0"/>
              </a:spcBef>
              <a:buSzTx/>
              <a:buFontTx/>
              <a:buNone/>
              <a:defRPr sz="20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20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20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20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 descr="bg_back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504442" y="2938355"/>
            <a:ext cx="542380" cy="580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84" extrusionOk="0">
                <a:moveTo>
                  <a:pt x="6841" y="0"/>
                </a:moveTo>
                <a:lnTo>
                  <a:pt x="14654" y="0"/>
                </a:lnTo>
                <a:lnTo>
                  <a:pt x="21518" y="21584"/>
                </a:lnTo>
                <a:lnTo>
                  <a:pt x="14679" y="21561"/>
                </a:lnTo>
                <a:lnTo>
                  <a:pt x="10735" y="4700"/>
                </a:lnTo>
                <a:lnTo>
                  <a:pt x="8663" y="13586"/>
                </a:lnTo>
                <a:lnTo>
                  <a:pt x="12806" y="13586"/>
                </a:lnTo>
                <a:lnTo>
                  <a:pt x="13755" y="17632"/>
                </a:lnTo>
                <a:lnTo>
                  <a:pt x="7764" y="17632"/>
                </a:lnTo>
                <a:lnTo>
                  <a:pt x="6841" y="21584"/>
                </a:lnTo>
                <a:lnTo>
                  <a:pt x="1" y="21537"/>
                </a:lnTo>
                <a:cubicBezTo>
                  <a:pt x="-82" y="21576"/>
                  <a:pt x="6799" y="-16"/>
                  <a:pt x="6841" y="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1563139" y="2937725"/>
            <a:ext cx="660646" cy="580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287" y="21600"/>
                </a:lnTo>
                <a:lnTo>
                  <a:pt x="6254" y="7886"/>
                </a:lnTo>
                <a:lnTo>
                  <a:pt x="8702" y="21577"/>
                </a:lnTo>
                <a:lnTo>
                  <a:pt x="12857" y="21600"/>
                </a:lnTo>
                <a:lnTo>
                  <a:pt x="15346" y="7957"/>
                </a:lnTo>
                <a:lnTo>
                  <a:pt x="16272" y="21577"/>
                </a:lnTo>
                <a:lnTo>
                  <a:pt x="21600" y="21600"/>
                </a:lnTo>
                <a:lnTo>
                  <a:pt x="19111" y="70"/>
                </a:lnTo>
                <a:lnTo>
                  <a:pt x="13474" y="0"/>
                </a:lnTo>
                <a:lnTo>
                  <a:pt x="10821" y="13128"/>
                </a:lnTo>
                <a:lnTo>
                  <a:pt x="8167" y="47"/>
                </a:lnTo>
                <a:lnTo>
                  <a:pt x="2448" y="23"/>
                </a:lnTo>
                <a:lnTo>
                  <a:pt x="0" y="21600"/>
                </a:ln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2304320" y="2938983"/>
            <a:ext cx="371221" cy="57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17069"/>
                </a:lnTo>
                <a:lnTo>
                  <a:pt x="9079" y="17092"/>
                </a:lnTo>
                <a:cubicBezTo>
                  <a:pt x="9092" y="13289"/>
                  <a:pt x="9104" y="3803"/>
                  <a:pt x="9116" y="0"/>
                </a:cubicBezTo>
                <a:lnTo>
                  <a:pt x="37" y="23"/>
                </a:lnTo>
                <a:cubicBezTo>
                  <a:pt x="61" y="3303"/>
                  <a:pt x="49" y="18321"/>
                  <a:pt x="0" y="21600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1082054" y="3054754"/>
            <a:ext cx="429764" cy="475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6" h="19968" extrusionOk="0">
                <a:moveTo>
                  <a:pt x="0" y="12413"/>
                </a:moveTo>
                <a:lnTo>
                  <a:pt x="0" y="18277"/>
                </a:lnTo>
                <a:cubicBezTo>
                  <a:pt x="8723" y="21600"/>
                  <a:pt x="15216" y="19545"/>
                  <a:pt x="18768" y="16243"/>
                </a:cubicBezTo>
                <a:cubicBezTo>
                  <a:pt x="21600" y="13610"/>
                  <a:pt x="21290" y="9073"/>
                  <a:pt x="17769" y="6946"/>
                </a:cubicBezTo>
                <a:cubicBezTo>
                  <a:pt x="15622" y="5650"/>
                  <a:pt x="13006" y="5080"/>
                  <a:pt x="10625" y="4147"/>
                </a:cubicBezTo>
                <a:cubicBezTo>
                  <a:pt x="8597" y="3610"/>
                  <a:pt x="6902" y="1250"/>
                  <a:pt x="10262" y="0"/>
                </a:cubicBezTo>
                <a:cubicBezTo>
                  <a:pt x="6448" y="555"/>
                  <a:pt x="5600" y="2615"/>
                  <a:pt x="5358" y="3566"/>
                </a:cubicBezTo>
                <a:cubicBezTo>
                  <a:pt x="4611" y="6374"/>
                  <a:pt x="6952" y="8020"/>
                  <a:pt x="7568" y="8504"/>
                </a:cubicBezTo>
                <a:cubicBezTo>
                  <a:pt x="8445" y="9262"/>
                  <a:pt x="10897" y="9807"/>
                  <a:pt x="11745" y="11172"/>
                </a:cubicBezTo>
                <a:cubicBezTo>
                  <a:pt x="12613" y="12845"/>
                  <a:pt x="11232" y="14801"/>
                  <a:pt x="7901" y="15002"/>
                </a:cubicBezTo>
                <a:cubicBezTo>
                  <a:pt x="5794" y="15128"/>
                  <a:pt x="2618" y="14033"/>
                  <a:pt x="0" y="12413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1090169" y="2921722"/>
            <a:ext cx="377467" cy="218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0731" extrusionOk="0">
                <a:moveTo>
                  <a:pt x="21211" y="16912"/>
                </a:moveTo>
                <a:cubicBezTo>
                  <a:pt x="21484" y="11244"/>
                  <a:pt x="21401" y="7246"/>
                  <a:pt x="21175" y="2592"/>
                </a:cubicBezTo>
                <a:cubicBezTo>
                  <a:pt x="16910" y="26"/>
                  <a:pt x="13179" y="-869"/>
                  <a:pt x="8379" y="981"/>
                </a:cubicBezTo>
                <a:cubicBezTo>
                  <a:pt x="4864" y="2336"/>
                  <a:pt x="1550" y="6402"/>
                  <a:pt x="395" y="12735"/>
                </a:cubicBezTo>
                <a:cubicBezTo>
                  <a:pt x="-116" y="15541"/>
                  <a:pt x="-68" y="18245"/>
                  <a:pt x="182" y="20731"/>
                </a:cubicBezTo>
                <a:cubicBezTo>
                  <a:pt x="425" y="16306"/>
                  <a:pt x="1953" y="14036"/>
                  <a:pt x="4423" y="11960"/>
                </a:cubicBezTo>
                <a:cubicBezTo>
                  <a:pt x="6886" y="9890"/>
                  <a:pt x="9796" y="9700"/>
                  <a:pt x="12478" y="10289"/>
                </a:cubicBezTo>
                <a:cubicBezTo>
                  <a:pt x="17100" y="11303"/>
                  <a:pt x="19440" y="14645"/>
                  <a:pt x="21211" y="16912"/>
                </a:cubicBezTo>
                <a:close/>
              </a:path>
            </a:pathLst>
          </a:custGeom>
          <a:solidFill>
            <a:srgbClr val="0F238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65532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85975" y="98619"/>
            <a:ext cx="7358065" cy="12287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 sz="2400"/>
            </a:pPr>
            <a:r>
              <a:t>Aktief Luisteren: </a:t>
            </a:r>
            <a:br/>
            <a:r>
              <a:rPr sz="2000" i="1"/>
              <a:t>Eerst proberen om te begrijpen, dan pas om begrepen te willen worden*</a:t>
            </a:r>
            <a:r>
              <a:rPr i="1"/>
              <a:t> </a:t>
            </a:r>
          </a:p>
        </p:txBody>
      </p:sp>
      <p:sp>
        <p:nvSpPr>
          <p:cNvPr id="133" name="Shape 133"/>
          <p:cNvSpPr/>
          <p:nvPr/>
        </p:nvSpPr>
        <p:spPr>
          <a:xfrm>
            <a:off x="1944389" y="1276350"/>
            <a:ext cx="4392911" cy="279400"/>
          </a:xfrm>
          <a:prstGeom prst="ellipse">
            <a:avLst/>
          </a:prstGeom>
          <a:solidFill>
            <a:schemeClr val="accent3">
              <a:lumOff val="9999"/>
            </a:schemeClr>
          </a:solidFill>
          <a:ln w="25400">
            <a:solidFill>
              <a:schemeClr val="accent1"/>
            </a:solidFill>
            <a:beve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 flipV="1">
            <a:off x="1946110" y="1424155"/>
            <a:ext cx="1" cy="397028"/>
          </a:xfrm>
          <a:prstGeom prst="line">
            <a:avLst/>
          </a:prstGeom>
          <a:ln w="25400">
            <a:solidFill>
              <a:schemeClr val="accent1"/>
            </a:solidFill>
            <a:bevel/>
          </a:ln>
          <a:effectLst>
            <a:outerShdw blurRad="127000" dist="101600" dir="27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 flipV="1">
            <a:off x="6337135" y="1424155"/>
            <a:ext cx="1" cy="397028"/>
          </a:xfrm>
          <a:prstGeom prst="line">
            <a:avLst/>
          </a:prstGeom>
          <a:ln w="25400">
            <a:solidFill>
              <a:schemeClr val="accent1"/>
            </a:solidFill>
            <a:bevel/>
          </a:ln>
          <a:effectLst>
            <a:outerShdw blurRad="127000" dist="101600" dir="27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937662" y="1826471"/>
            <a:ext cx="4415705" cy="158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5" extrusionOk="0">
                <a:moveTo>
                  <a:pt x="0" y="1108"/>
                </a:moveTo>
                <a:cubicBezTo>
                  <a:pt x="7180" y="21600"/>
                  <a:pt x="14380" y="21231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  <a:bevel/>
          </a:ln>
          <a:effectLst>
            <a:outerShdw blurRad="127000" dist="101600" dir="27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965714" y="1429210"/>
            <a:ext cx="4398594" cy="576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" y="15633"/>
                </a:moveTo>
                <a:lnTo>
                  <a:pt x="2383" y="17908"/>
                </a:lnTo>
                <a:lnTo>
                  <a:pt x="5656" y="20749"/>
                </a:lnTo>
                <a:lnTo>
                  <a:pt x="9284" y="21600"/>
                </a:lnTo>
                <a:lnTo>
                  <a:pt x="13205" y="20309"/>
                </a:lnTo>
                <a:lnTo>
                  <a:pt x="16768" y="19412"/>
                </a:lnTo>
                <a:lnTo>
                  <a:pt x="19587" y="17421"/>
                </a:lnTo>
                <a:lnTo>
                  <a:pt x="21600" y="15231"/>
                </a:lnTo>
                <a:lnTo>
                  <a:pt x="21531" y="366"/>
                </a:lnTo>
                <a:lnTo>
                  <a:pt x="19438" y="3054"/>
                </a:lnTo>
                <a:lnTo>
                  <a:pt x="16821" y="3899"/>
                </a:lnTo>
                <a:lnTo>
                  <a:pt x="13323" y="4986"/>
                </a:lnTo>
                <a:lnTo>
                  <a:pt x="9375" y="5238"/>
                </a:lnTo>
                <a:lnTo>
                  <a:pt x="5772" y="4999"/>
                </a:lnTo>
                <a:lnTo>
                  <a:pt x="2496" y="3456"/>
                </a:lnTo>
                <a:lnTo>
                  <a:pt x="0" y="0"/>
                </a:lnTo>
                <a:lnTo>
                  <a:pt x="21" y="15633"/>
                </a:lnTo>
                <a:close/>
              </a:path>
            </a:pathLst>
          </a:custGeom>
          <a:solidFill>
            <a:schemeClr val="accent1">
              <a:satOff val="-45433"/>
              <a:lumOff val="34803"/>
            </a:schemeClr>
          </a:solidFill>
          <a:ln w="25400">
            <a:solidFill>
              <a:schemeClr val="accent1"/>
            </a:solidFill>
            <a:bevel/>
          </a:ln>
          <a:effectLst>
            <a:outerShdw blurRad="127000" dist="101600" dir="27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880494" y="1646824"/>
            <a:ext cx="520701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t>LSD</a:t>
            </a:r>
          </a:p>
        </p:txBody>
      </p:sp>
      <p:sp>
        <p:nvSpPr>
          <p:cNvPr id="139" name="Shape 139"/>
          <p:cNvSpPr/>
          <p:nvPr/>
        </p:nvSpPr>
        <p:spPr>
          <a:xfrm>
            <a:off x="850530" y="2783608"/>
            <a:ext cx="3735711" cy="792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L - luisteren (en mond dicht)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 - samenvatten (check boodschap)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D - doorvragen (open vragen)</a:t>
            </a:r>
          </a:p>
        </p:txBody>
      </p:sp>
      <p:sp>
        <p:nvSpPr>
          <p:cNvPr id="140" name="Shape 140"/>
          <p:cNvSpPr/>
          <p:nvPr/>
        </p:nvSpPr>
        <p:spPr>
          <a:xfrm>
            <a:off x="7861296" y="4639718"/>
            <a:ext cx="66280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500" i="1"/>
            </a:pPr>
            <a:r>
              <a:t>*</a:t>
            </a:r>
            <a:r>
              <a:rPr sz="1600"/>
              <a:t>Covey</a:t>
            </a:r>
          </a:p>
        </p:txBody>
      </p:sp>
      <p:sp>
        <p:nvSpPr>
          <p:cNvPr id="141" name="Shape 141"/>
          <p:cNvSpPr/>
          <p:nvPr/>
        </p:nvSpPr>
        <p:spPr>
          <a:xfrm>
            <a:off x="5513011" y="2650258"/>
            <a:ext cx="3013354" cy="105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Gebruik LSD voor effectieve communicatie, om de ruis tussen zender en ontvanger te beperken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9.jpg" descr="iceberg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950" y="929878"/>
            <a:ext cx="6927850" cy="365045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5608637" y="1390650"/>
            <a:ext cx="827870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666666"/>
                </a:solidFill>
              </a:defRPr>
            </a:pPr>
            <a:r>
              <a:rPr>
                <a:solidFill>
                  <a:srgbClr val="FFFFFF"/>
                </a:solidFill>
              </a:rPr>
              <a:t>Content</a:t>
            </a:r>
          </a:p>
        </p:txBody>
      </p:sp>
      <p:pic>
        <p:nvPicPr>
          <p:cNvPr id="146" name="image10.png"/>
          <p:cNvPicPr>
            <a:picLocks noChangeAspect="1"/>
          </p:cNvPicPr>
          <p:nvPr/>
        </p:nvPicPr>
        <p:blipFill>
          <a:blip r:embed="rId3">
            <a:extLst/>
          </a:blip>
          <a:srcRect l="24276" t="24053"/>
          <a:stretch>
            <a:fillRect/>
          </a:stretch>
        </p:blipFill>
        <p:spPr>
          <a:xfrm>
            <a:off x="885824" y="1068308"/>
            <a:ext cx="2159001" cy="107243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5608637" y="1822848"/>
            <a:ext cx="111350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666666"/>
                </a:solidFill>
              </a:defRPr>
            </a:pPr>
            <a:r>
              <a:rPr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148" name="Shape 148"/>
          <p:cNvSpPr/>
          <p:nvPr/>
        </p:nvSpPr>
        <p:spPr>
          <a:xfrm>
            <a:off x="5646737" y="3032522"/>
            <a:ext cx="79806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666666"/>
                </a:solidFill>
              </a:defRPr>
            </a:pPr>
            <a:r>
              <a:rPr>
                <a:solidFill>
                  <a:srgbClr val="FFFFFF"/>
                </a:solidFill>
              </a:rPr>
              <a:t>Relatie</a:t>
            </a:r>
          </a:p>
        </p:txBody>
      </p:sp>
      <p:sp>
        <p:nvSpPr>
          <p:cNvPr id="149" name="Shape 149"/>
          <p:cNvSpPr/>
          <p:nvPr/>
        </p:nvSpPr>
        <p:spPr>
          <a:xfrm>
            <a:off x="1192883" y="3562292"/>
            <a:ext cx="2706118" cy="64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900"/>
              </a:spcBef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1C7DDB"/>
                </a:solidFill>
                <a:latin typeface="Arial"/>
                <a:ea typeface="Arial"/>
                <a:cs typeface="Arial"/>
                <a:sym typeface="Arial"/>
              </a:rPr>
              <a:t>alle non-verbale</a:t>
            </a:r>
          </a:p>
          <a:p>
            <a:pPr>
              <a:spcBef>
                <a:spcPts val="900"/>
              </a:spcBef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1C7DDB"/>
                </a:solidFill>
                <a:latin typeface="Arial"/>
                <a:ea typeface="Arial"/>
                <a:cs typeface="Arial"/>
                <a:sym typeface="Arial"/>
              </a:rPr>
              <a:t>communicatie, empoties…</a:t>
            </a:r>
          </a:p>
        </p:txBody>
      </p:sp>
      <p:sp>
        <p:nvSpPr>
          <p:cNvPr id="150" name="Shape 150"/>
          <p:cNvSpPr/>
          <p:nvPr/>
        </p:nvSpPr>
        <p:spPr>
          <a:xfrm>
            <a:off x="731519" y="347472"/>
            <a:ext cx="7315201" cy="557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914400">
              <a:spcBef>
                <a:spcPts val="600"/>
              </a:spcBef>
              <a:defRPr sz="2600">
                <a:solidFill>
                  <a:srgbClr val="4D4D4D"/>
                </a:solidFill>
              </a:defRPr>
            </a:lvl1pPr>
          </a:lstStyle>
          <a:p>
            <a:pPr>
              <a:defRPr b="1">
                <a:solidFill>
                  <a:srgbClr val="1C7DDB"/>
                </a:solidFill>
              </a:defRPr>
            </a:pPr>
            <a:r>
              <a:rPr b="0">
                <a:solidFill>
                  <a:srgbClr val="4D4D4D"/>
                </a:solidFill>
              </a:rPr>
              <a:t>3 niveaus in communicatie: CPR</a:t>
            </a:r>
          </a:p>
        </p:txBody>
      </p:sp>
      <p:sp>
        <p:nvSpPr>
          <p:cNvPr id="151" name="Shape 151"/>
          <p:cNvSpPr/>
          <p:nvPr/>
        </p:nvSpPr>
        <p:spPr>
          <a:xfrm>
            <a:off x="7406580" y="1508689"/>
            <a:ext cx="1532582" cy="2126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Schakelen tussen de verschillende niveaus van communicatie maakt je het meest effectief!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>
              <a:defRPr sz="5000"/>
            </a:pPr>
            <a:r>
              <a:rPr sz="2800"/>
              <a:t>Coaching: the GROW model</a:t>
            </a:r>
          </a:p>
        </p:txBody>
      </p:sp>
      <p:sp>
        <p:nvSpPr>
          <p:cNvPr id="154" name="Shape 154"/>
          <p:cNvSpPr/>
          <p:nvPr/>
        </p:nvSpPr>
        <p:spPr>
          <a:xfrm>
            <a:off x="1219200" y="957827"/>
            <a:ext cx="6731000" cy="3306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85"/>
                </a:moveTo>
                <a:lnTo>
                  <a:pt x="16200" y="5488"/>
                </a:lnTo>
                <a:lnTo>
                  <a:pt x="16200" y="0"/>
                </a:lnTo>
                <a:lnTo>
                  <a:pt x="21600" y="10858"/>
                </a:lnTo>
                <a:lnTo>
                  <a:pt x="16200" y="21600"/>
                </a:lnTo>
                <a:lnTo>
                  <a:pt x="16200" y="16229"/>
                </a:lnTo>
                <a:lnTo>
                  <a:pt x="25" y="19732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794807" y="1832912"/>
            <a:ext cx="5042409" cy="471709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 flipV="1">
            <a:off x="1794807" y="2948259"/>
            <a:ext cx="5042409" cy="471709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788435" y="1832912"/>
            <a:ext cx="1425214" cy="1587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907"/>
                </a:lnTo>
                <a:lnTo>
                  <a:pt x="118" y="216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392066" y="1980596"/>
            <a:ext cx="1389105" cy="1291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932"/>
                </a:lnTo>
                <a:lnTo>
                  <a:pt x="0" y="216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772674" y="2110647"/>
            <a:ext cx="1427339" cy="1031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978"/>
                </a:lnTo>
                <a:lnTo>
                  <a:pt x="0" y="216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21510699">
            <a:off x="866639" y="3231363"/>
            <a:ext cx="5831522" cy="483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4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Verantwoordelijkheid</a:t>
            </a:r>
          </a:p>
        </p:txBody>
      </p:sp>
      <p:sp>
        <p:nvSpPr>
          <p:cNvPr id="161" name="Shape 161"/>
          <p:cNvSpPr/>
          <p:nvPr/>
        </p:nvSpPr>
        <p:spPr>
          <a:xfrm rot="464279">
            <a:off x="2164057" y="1439700"/>
            <a:ext cx="3363408" cy="654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4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Bewustwording</a:t>
            </a:r>
          </a:p>
        </p:txBody>
      </p:sp>
      <p:sp>
        <p:nvSpPr>
          <p:cNvPr id="162" name="Shape 162"/>
          <p:cNvSpPr/>
          <p:nvPr/>
        </p:nvSpPr>
        <p:spPr>
          <a:xfrm>
            <a:off x="1544206" y="2461354"/>
            <a:ext cx="81987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666666"/>
                </a:solidFill>
              </a:defRPr>
            </a:pPr>
            <a:r>
              <a:rPr sz="1600" b="1">
                <a:solidFill>
                  <a:srgbClr val="000000"/>
                </a:solidFill>
              </a:rPr>
              <a:t>Goal</a:t>
            </a:r>
            <a:endParaRPr sz="600"/>
          </a:p>
        </p:txBody>
      </p:sp>
      <p:sp>
        <p:nvSpPr>
          <p:cNvPr id="163" name="Shape 163"/>
          <p:cNvSpPr/>
          <p:nvPr/>
        </p:nvSpPr>
        <p:spPr>
          <a:xfrm>
            <a:off x="3262254" y="2250097"/>
            <a:ext cx="4699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666666"/>
                </a:solidFill>
              </a:defRPr>
            </a:pPr>
            <a:r>
              <a:rPr sz="1600" b="1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64" name="Shape 164"/>
          <p:cNvSpPr/>
          <p:nvPr/>
        </p:nvSpPr>
        <p:spPr>
          <a:xfrm>
            <a:off x="4955532" y="2461325"/>
            <a:ext cx="619423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666666"/>
                </a:solidFill>
              </a:defRPr>
            </a:pPr>
            <a:r>
              <a:rPr sz="1600" b="1">
                <a:solidFill>
                  <a:srgbClr val="000000"/>
                </a:solidFill>
              </a:rPr>
              <a:t>Opties</a:t>
            </a:r>
          </a:p>
        </p:txBody>
      </p:sp>
      <p:sp>
        <p:nvSpPr>
          <p:cNvPr id="165" name="Shape 165"/>
          <p:cNvSpPr/>
          <p:nvPr/>
        </p:nvSpPr>
        <p:spPr>
          <a:xfrm>
            <a:off x="6246663" y="2461354"/>
            <a:ext cx="1308393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666666"/>
                </a:solidFill>
              </a:defRPr>
            </a:pPr>
            <a:r>
              <a:rPr sz="1600" b="1">
                <a:solidFill>
                  <a:srgbClr val="000000"/>
                </a:solidFill>
              </a:rPr>
              <a:t>Weg vooruit</a:t>
            </a:r>
          </a:p>
        </p:txBody>
      </p:sp>
      <p:sp>
        <p:nvSpPr>
          <p:cNvPr id="166" name="Shape 166"/>
          <p:cNvSpPr/>
          <p:nvPr/>
        </p:nvSpPr>
        <p:spPr>
          <a:xfrm>
            <a:off x="3388010" y="2461354"/>
            <a:ext cx="820937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666666"/>
                </a:solidFill>
              </a:defRPr>
            </a:pPr>
            <a:r>
              <a:rPr sz="1600" b="1">
                <a:solidFill>
                  <a:srgbClr val="000000"/>
                </a:solidFill>
              </a:rPr>
              <a:t>Realiteit</a:t>
            </a:r>
          </a:p>
        </p:txBody>
      </p:sp>
      <p:sp>
        <p:nvSpPr>
          <p:cNvPr id="167" name="Shape 167"/>
          <p:cNvSpPr/>
          <p:nvPr/>
        </p:nvSpPr>
        <p:spPr>
          <a:xfrm>
            <a:off x="5295900" y="2798488"/>
            <a:ext cx="1" cy="1274690"/>
          </a:xfrm>
          <a:prstGeom prst="line">
            <a:avLst/>
          </a:prstGeom>
          <a:ln w="28575">
            <a:solidFill>
              <a:srgbClr val="FF0000"/>
            </a:solidFill>
            <a:bevel/>
            <a:tailEnd type="triangle"/>
          </a:ln>
        </p:spPr>
        <p:txBody>
          <a:bodyPr lIns="45719" rIns="45719"/>
          <a:lstStyle/>
          <a:p>
            <a:pPr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4584698" y="4262049"/>
            <a:ext cx="1083296" cy="268748"/>
          </a:xfrm>
          <a:prstGeom prst="rect">
            <a:avLst/>
          </a:prstGeom>
          <a:solidFill>
            <a:srgbClr val="A2CBF3"/>
          </a:solidFill>
          <a:ln>
            <a:solidFill>
              <a:srgbClr val="000000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900"/>
              </a:spcBef>
              <a:defRPr>
                <a:solidFill>
                  <a:srgbClr val="000000"/>
                </a:solidFill>
              </a:defRPr>
            </a:lvl1pPr>
          </a:lstStyle>
          <a:p>
            <a:pPr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= K x A </a:t>
            </a:r>
          </a:p>
        </p:txBody>
      </p:sp>
      <p:sp>
        <p:nvSpPr>
          <p:cNvPr id="169" name="Shape 169"/>
          <p:cNvSpPr/>
          <p:nvPr/>
        </p:nvSpPr>
        <p:spPr>
          <a:xfrm>
            <a:off x="731519" y="347472"/>
            <a:ext cx="7315201" cy="557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914400">
              <a:defRPr sz="2800"/>
            </a:lvl1pPr>
          </a:lstStyle>
          <a:p>
            <a:pPr>
              <a:defRPr sz="2400"/>
            </a:pPr>
            <a:r>
              <a:rPr sz="2800"/>
              <a:t>Coaching: het GROW model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Default">
      <a:dk1>
        <a:srgbClr val="666666"/>
      </a:dk1>
      <a:lt1>
        <a:srgbClr val="FFFFFF"/>
      </a:lt1>
      <a:dk2>
        <a:srgbClr val="A7A7A7"/>
      </a:dk2>
      <a:lt2>
        <a:srgbClr val="535353"/>
      </a:lt2>
      <a:accent1>
        <a:srgbClr val="0F238C"/>
      </a:accent1>
      <a:accent2>
        <a:srgbClr val="999999"/>
      </a:accent2>
      <a:accent3>
        <a:srgbClr val="CCCCCC"/>
      </a:accent3>
      <a:accent4>
        <a:srgbClr val="FF7F45"/>
      </a:accent4>
      <a:accent5>
        <a:srgbClr val="34B233"/>
      </a:accent5>
      <a:accent6>
        <a:srgbClr val="FED1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101600" dir="27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127000" dist="101600" dir="27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238C"/>
      </a:accent1>
      <a:accent2>
        <a:srgbClr val="999999"/>
      </a:accent2>
      <a:accent3>
        <a:srgbClr val="CCCCCC"/>
      </a:accent3>
      <a:accent4>
        <a:srgbClr val="FF7F45"/>
      </a:accent4>
      <a:accent5>
        <a:srgbClr val="34B233"/>
      </a:accent5>
      <a:accent6>
        <a:srgbClr val="FED1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101600" dir="27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127000" dist="101600" dir="27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Diavoorstelling (16:9)</PresentationFormat>
  <Paragraphs>24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Helvetica</vt:lpstr>
      <vt:lpstr>Helvetica Neue</vt:lpstr>
      <vt:lpstr>Default</vt:lpstr>
      <vt:lpstr>Aktief Luisteren:  Eerst proberen om te begrijpen, dan pas om begrepen te willen worden* </vt:lpstr>
      <vt:lpstr>PowerPoint-presentatie</vt:lpstr>
      <vt:lpstr>Coaching: the GROW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Aktief Luisteren:  Eerst proberen om te begrijpen, dan pas om begrepen te willen worden* </dc:title>
  <cp:lastModifiedBy>Bers,Mieke A.M.T. van</cp:lastModifiedBy>
  <cp:revision>1</cp:revision>
  <dcterms:modified xsi:type="dcterms:W3CDTF">2017-01-13T11:23:34Z</dcterms:modified>
</cp:coreProperties>
</file>